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68" r:id="rId2"/>
    <p:sldId id="257" r:id="rId3"/>
    <p:sldId id="258" r:id="rId4"/>
    <p:sldId id="271" r:id="rId5"/>
    <p:sldId id="264" r:id="rId6"/>
    <p:sldId id="265" r:id="rId7"/>
    <p:sldId id="270" r:id="rId8"/>
    <p:sldId id="260" r:id="rId9"/>
    <p:sldId id="261" r:id="rId10"/>
    <p:sldId id="262" r:id="rId11"/>
    <p:sldId id="266" r:id="rId12"/>
    <p:sldId id="263" r:id="rId13"/>
    <p:sldId id="267"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varScale="1">
        <p:scale>
          <a:sx n="82" d="100"/>
          <a:sy n="82" d="100"/>
        </p:scale>
        <p:origin x="710" y="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CD3895-25AA-4A02-941D-32F258CA18E1}"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3E83ED01-0499-4C12-9234-E68783459E72}">
      <dgm:prSet/>
      <dgm:spPr/>
      <dgm:t>
        <a:bodyPr/>
        <a:lstStyle/>
        <a:p>
          <a:r>
            <a:rPr lang="en-IN"/>
            <a:t>Login and Register page</a:t>
          </a:r>
          <a:endParaRPr lang="en-US"/>
        </a:p>
      </dgm:t>
    </dgm:pt>
    <dgm:pt modelId="{6E367B0B-196D-40C3-A6E4-C1A770150B91}" type="parTrans" cxnId="{44696C4B-A1D4-4C74-8D2B-7C2892B13B71}">
      <dgm:prSet/>
      <dgm:spPr/>
      <dgm:t>
        <a:bodyPr/>
        <a:lstStyle/>
        <a:p>
          <a:endParaRPr lang="en-US"/>
        </a:p>
      </dgm:t>
    </dgm:pt>
    <dgm:pt modelId="{24DB2F01-D288-4DA1-948C-5A0761C1D4BF}" type="sibTrans" cxnId="{44696C4B-A1D4-4C74-8D2B-7C2892B13B71}">
      <dgm:prSet/>
      <dgm:spPr/>
      <dgm:t>
        <a:bodyPr/>
        <a:lstStyle/>
        <a:p>
          <a:endParaRPr lang="en-US"/>
        </a:p>
      </dgm:t>
    </dgm:pt>
    <dgm:pt modelId="{800E9B87-18E7-4A33-8BD4-114776440D43}">
      <dgm:prSet/>
      <dgm:spPr/>
      <dgm:t>
        <a:bodyPr/>
        <a:lstStyle/>
        <a:p>
          <a:r>
            <a:rPr lang="en-IN"/>
            <a:t>HOME PAGE</a:t>
          </a:r>
          <a:endParaRPr lang="en-US"/>
        </a:p>
      </dgm:t>
    </dgm:pt>
    <dgm:pt modelId="{8C8AEB81-33DE-4108-A2F6-A2C80A1F4B6A}" type="parTrans" cxnId="{9F68443C-80CC-4D96-BD15-09B1EB3ABC2B}">
      <dgm:prSet/>
      <dgm:spPr/>
      <dgm:t>
        <a:bodyPr/>
        <a:lstStyle/>
        <a:p>
          <a:endParaRPr lang="en-US"/>
        </a:p>
      </dgm:t>
    </dgm:pt>
    <dgm:pt modelId="{797F42A6-8100-4699-AF87-D37B56844501}" type="sibTrans" cxnId="{9F68443C-80CC-4D96-BD15-09B1EB3ABC2B}">
      <dgm:prSet/>
      <dgm:spPr/>
      <dgm:t>
        <a:bodyPr/>
        <a:lstStyle/>
        <a:p>
          <a:endParaRPr lang="en-US"/>
        </a:p>
      </dgm:t>
    </dgm:pt>
    <dgm:pt modelId="{5A25609D-BA87-4E74-B60C-7F30C8A6D223}">
      <dgm:prSet/>
      <dgm:spPr/>
      <dgm:t>
        <a:bodyPr/>
        <a:lstStyle/>
        <a:p>
          <a:r>
            <a:rPr lang="en-IN"/>
            <a:t>BUILD NEW CV’S</a:t>
          </a:r>
          <a:endParaRPr lang="en-US"/>
        </a:p>
      </dgm:t>
    </dgm:pt>
    <dgm:pt modelId="{47632708-D6E3-4BE1-96C3-73FA9C6C5CB4}" type="parTrans" cxnId="{756A5393-0D25-40C1-B804-626F99C9226E}">
      <dgm:prSet/>
      <dgm:spPr/>
      <dgm:t>
        <a:bodyPr/>
        <a:lstStyle/>
        <a:p>
          <a:endParaRPr lang="en-US"/>
        </a:p>
      </dgm:t>
    </dgm:pt>
    <dgm:pt modelId="{E3FE5A3C-6A3B-47D6-A20B-9EAA6F94399A}" type="sibTrans" cxnId="{756A5393-0D25-40C1-B804-626F99C9226E}">
      <dgm:prSet/>
      <dgm:spPr/>
      <dgm:t>
        <a:bodyPr/>
        <a:lstStyle/>
        <a:p>
          <a:endParaRPr lang="en-US"/>
        </a:p>
      </dgm:t>
    </dgm:pt>
    <dgm:pt modelId="{ACDA983D-80A1-4996-A596-EF9E275EADAD}">
      <dgm:prSet/>
      <dgm:spPr/>
      <dgm:t>
        <a:bodyPr/>
        <a:lstStyle/>
        <a:p>
          <a:r>
            <a:rPr lang="en-IN"/>
            <a:t>CONTACT US</a:t>
          </a:r>
          <a:endParaRPr lang="en-US"/>
        </a:p>
      </dgm:t>
    </dgm:pt>
    <dgm:pt modelId="{0D778957-3062-4510-9DBF-5D083F41E8D8}" type="parTrans" cxnId="{DD72B802-0982-4310-A49A-40F1ECE843A1}">
      <dgm:prSet/>
      <dgm:spPr/>
      <dgm:t>
        <a:bodyPr/>
        <a:lstStyle/>
        <a:p>
          <a:endParaRPr lang="en-US"/>
        </a:p>
      </dgm:t>
    </dgm:pt>
    <dgm:pt modelId="{CF1D554E-D780-4DA4-846C-FB923C644F5B}" type="sibTrans" cxnId="{DD72B802-0982-4310-A49A-40F1ECE843A1}">
      <dgm:prSet/>
      <dgm:spPr/>
      <dgm:t>
        <a:bodyPr/>
        <a:lstStyle/>
        <a:p>
          <a:endParaRPr lang="en-US"/>
        </a:p>
      </dgm:t>
    </dgm:pt>
    <dgm:pt modelId="{622FDA9E-215C-4F1D-B14B-00C92A410CD8}">
      <dgm:prSet/>
      <dgm:spPr/>
      <dgm:t>
        <a:bodyPr/>
        <a:lstStyle/>
        <a:p>
          <a:r>
            <a:rPr lang="en-IN"/>
            <a:t>ACCOUNT SETTING</a:t>
          </a:r>
          <a:endParaRPr lang="en-US"/>
        </a:p>
      </dgm:t>
    </dgm:pt>
    <dgm:pt modelId="{06E9BB8C-8024-4489-9DED-BE6280812840}" type="parTrans" cxnId="{52957422-01E0-4196-B2E6-84C8609CFC4E}">
      <dgm:prSet/>
      <dgm:spPr/>
      <dgm:t>
        <a:bodyPr/>
        <a:lstStyle/>
        <a:p>
          <a:endParaRPr lang="en-US"/>
        </a:p>
      </dgm:t>
    </dgm:pt>
    <dgm:pt modelId="{00E75B8D-242E-43D4-BFAD-B42AE04F8E29}" type="sibTrans" cxnId="{52957422-01E0-4196-B2E6-84C8609CFC4E}">
      <dgm:prSet/>
      <dgm:spPr/>
      <dgm:t>
        <a:bodyPr/>
        <a:lstStyle/>
        <a:p>
          <a:endParaRPr lang="en-US"/>
        </a:p>
      </dgm:t>
    </dgm:pt>
    <dgm:pt modelId="{2C38335E-7878-465A-B0A4-6D87F4AEEB35}" type="pres">
      <dgm:prSet presAssocID="{9BCD3895-25AA-4A02-941D-32F258CA18E1}" presName="vert0" presStyleCnt="0">
        <dgm:presLayoutVars>
          <dgm:dir/>
          <dgm:animOne val="branch"/>
          <dgm:animLvl val="lvl"/>
        </dgm:presLayoutVars>
      </dgm:prSet>
      <dgm:spPr/>
    </dgm:pt>
    <dgm:pt modelId="{70EF1457-4011-4E0F-A729-5EE9EE4ECCE2}" type="pres">
      <dgm:prSet presAssocID="{3E83ED01-0499-4C12-9234-E68783459E72}" presName="thickLine" presStyleLbl="alignNode1" presStyleIdx="0" presStyleCnt="5"/>
      <dgm:spPr/>
    </dgm:pt>
    <dgm:pt modelId="{5A3D87FA-6A2C-4AB2-ACFD-81CF9C712879}" type="pres">
      <dgm:prSet presAssocID="{3E83ED01-0499-4C12-9234-E68783459E72}" presName="horz1" presStyleCnt="0"/>
      <dgm:spPr/>
    </dgm:pt>
    <dgm:pt modelId="{2C7D74AF-6A52-4C0C-A57C-4D7D5562B333}" type="pres">
      <dgm:prSet presAssocID="{3E83ED01-0499-4C12-9234-E68783459E72}" presName="tx1" presStyleLbl="revTx" presStyleIdx="0" presStyleCnt="5"/>
      <dgm:spPr/>
    </dgm:pt>
    <dgm:pt modelId="{57F160EB-2C4B-4E57-94D7-C7DE13AA978E}" type="pres">
      <dgm:prSet presAssocID="{3E83ED01-0499-4C12-9234-E68783459E72}" presName="vert1" presStyleCnt="0"/>
      <dgm:spPr/>
    </dgm:pt>
    <dgm:pt modelId="{DD44DE97-8824-4596-8A38-355030F17B00}" type="pres">
      <dgm:prSet presAssocID="{800E9B87-18E7-4A33-8BD4-114776440D43}" presName="thickLine" presStyleLbl="alignNode1" presStyleIdx="1" presStyleCnt="5"/>
      <dgm:spPr/>
    </dgm:pt>
    <dgm:pt modelId="{4AC1E9FD-A994-48A7-B74C-53CC7878F122}" type="pres">
      <dgm:prSet presAssocID="{800E9B87-18E7-4A33-8BD4-114776440D43}" presName="horz1" presStyleCnt="0"/>
      <dgm:spPr/>
    </dgm:pt>
    <dgm:pt modelId="{D46853C6-F761-4922-BDA8-B9A9DDFAAB48}" type="pres">
      <dgm:prSet presAssocID="{800E9B87-18E7-4A33-8BD4-114776440D43}" presName="tx1" presStyleLbl="revTx" presStyleIdx="1" presStyleCnt="5"/>
      <dgm:spPr/>
    </dgm:pt>
    <dgm:pt modelId="{24766681-163C-454D-B82F-C642E6D519F1}" type="pres">
      <dgm:prSet presAssocID="{800E9B87-18E7-4A33-8BD4-114776440D43}" presName="vert1" presStyleCnt="0"/>
      <dgm:spPr/>
    </dgm:pt>
    <dgm:pt modelId="{ED017CA7-4AEF-4BDB-A94E-85A6BAE8650E}" type="pres">
      <dgm:prSet presAssocID="{5A25609D-BA87-4E74-B60C-7F30C8A6D223}" presName="thickLine" presStyleLbl="alignNode1" presStyleIdx="2" presStyleCnt="5"/>
      <dgm:spPr/>
    </dgm:pt>
    <dgm:pt modelId="{7AC0208C-FA43-4CAC-B5D3-B3774E042029}" type="pres">
      <dgm:prSet presAssocID="{5A25609D-BA87-4E74-B60C-7F30C8A6D223}" presName="horz1" presStyleCnt="0"/>
      <dgm:spPr/>
    </dgm:pt>
    <dgm:pt modelId="{C0962F68-4D03-4CE7-BB57-2A1AAEB4959F}" type="pres">
      <dgm:prSet presAssocID="{5A25609D-BA87-4E74-B60C-7F30C8A6D223}" presName="tx1" presStyleLbl="revTx" presStyleIdx="2" presStyleCnt="5"/>
      <dgm:spPr/>
    </dgm:pt>
    <dgm:pt modelId="{64DE84EF-4D46-48EA-ACD1-CF28D8EBCD2A}" type="pres">
      <dgm:prSet presAssocID="{5A25609D-BA87-4E74-B60C-7F30C8A6D223}" presName="vert1" presStyleCnt="0"/>
      <dgm:spPr/>
    </dgm:pt>
    <dgm:pt modelId="{0597E039-5398-420C-A306-42F606020FA4}" type="pres">
      <dgm:prSet presAssocID="{ACDA983D-80A1-4996-A596-EF9E275EADAD}" presName="thickLine" presStyleLbl="alignNode1" presStyleIdx="3" presStyleCnt="5"/>
      <dgm:spPr/>
    </dgm:pt>
    <dgm:pt modelId="{7A325E16-36D1-46D7-9D19-E964CCBEF5E6}" type="pres">
      <dgm:prSet presAssocID="{ACDA983D-80A1-4996-A596-EF9E275EADAD}" presName="horz1" presStyleCnt="0"/>
      <dgm:spPr/>
    </dgm:pt>
    <dgm:pt modelId="{3727406C-796D-4696-B375-A9B9C46EF984}" type="pres">
      <dgm:prSet presAssocID="{ACDA983D-80A1-4996-A596-EF9E275EADAD}" presName="tx1" presStyleLbl="revTx" presStyleIdx="3" presStyleCnt="5"/>
      <dgm:spPr/>
    </dgm:pt>
    <dgm:pt modelId="{9D18FFB8-41CC-486B-8CE0-81A25D05DB88}" type="pres">
      <dgm:prSet presAssocID="{ACDA983D-80A1-4996-A596-EF9E275EADAD}" presName="vert1" presStyleCnt="0"/>
      <dgm:spPr/>
    </dgm:pt>
    <dgm:pt modelId="{283C116B-A0D0-4CE8-8445-FE17DBDEF26E}" type="pres">
      <dgm:prSet presAssocID="{622FDA9E-215C-4F1D-B14B-00C92A410CD8}" presName="thickLine" presStyleLbl="alignNode1" presStyleIdx="4" presStyleCnt="5"/>
      <dgm:spPr/>
    </dgm:pt>
    <dgm:pt modelId="{FC4E9D1D-5DAC-44A7-A6DD-1467B2E40139}" type="pres">
      <dgm:prSet presAssocID="{622FDA9E-215C-4F1D-B14B-00C92A410CD8}" presName="horz1" presStyleCnt="0"/>
      <dgm:spPr/>
    </dgm:pt>
    <dgm:pt modelId="{964E19F7-9EB5-4128-85AA-115A9481877E}" type="pres">
      <dgm:prSet presAssocID="{622FDA9E-215C-4F1D-B14B-00C92A410CD8}" presName="tx1" presStyleLbl="revTx" presStyleIdx="4" presStyleCnt="5"/>
      <dgm:spPr/>
    </dgm:pt>
    <dgm:pt modelId="{A3AA846E-CAC5-4071-8C30-69FB76BC58D2}" type="pres">
      <dgm:prSet presAssocID="{622FDA9E-215C-4F1D-B14B-00C92A410CD8}" presName="vert1" presStyleCnt="0"/>
      <dgm:spPr/>
    </dgm:pt>
  </dgm:ptLst>
  <dgm:cxnLst>
    <dgm:cxn modelId="{DD72B802-0982-4310-A49A-40F1ECE843A1}" srcId="{9BCD3895-25AA-4A02-941D-32F258CA18E1}" destId="{ACDA983D-80A1-4996-A596-EF9E275EADAD}" srcOrd="3" destOrd="0" parTransId="{0D778957-3062-4510-9DBF-5D083F41E8D8}" sibTransId="{CF1D554E-D780-4DA4-846C-FB923C644F5B}"/>
    <dgm:cxn modelId="{52957422-01E0-4196-B2E6-84C8609CFC4E}" srcId="{9BCD3895-25AA-4A02-941D-32F258CA18E1}" destId="{622FDA9E-215C-4F1D-B14B-00C92A410CD8}" srcOrd="4" destOrd="0" parTransId="{06E9BB8C-8024-4489-9DED-BE6280812840}" sibTransId="{00E75B8D-242E-43D4-BFAD-B42AE04F8E29}"/>
    <dgm:cxn modelId="{560F8633-B5A0-4EDF-A8A1-072D13E66D9A}" type="presOf" srcId="{9BCD3895-25AA-4A02-941D-32F258CA18E1}" destId="{2C38335E-7878-465A-B0A4-6D87F4AEEB35}" srcOrd="0" destOrd="0" presId="urn:microsoft.com/office/officeart/2008/layout/LinedList"/>
    <dgm:cxn modelId="{9F68443C-80CC-4D96-BD15-09B1EB3ABC2B}" srcId="{9BCD3895-25AA-4A02-941D-32F258CA18E1}" destId="{800E9B87-18E7-4A33-8BD4-114776440D43}" srcOrd="1" destOrd="0" parTransId="{8C8AEB81-33DE-4108-A2F6-A2C80A1F4B6A}" sibTransId="{797F42A6-8100-4699-AF87-D37B56844501}"/>
    <dgm:cxn modelId="{44696C4B-A1D4-4C74-8D2B-7C2892B13B71}" srcId="{9BCD3895-25AA-4A02-941D-32F258CA18E1}" destId="{3E83ED01-0499-4C12-9234-E68783459E72}" srcOrd="0" destOrd="0" parTransId="{6E367B0B-196D-40C3-A6E4-C1A770150B91}" sibTransId="{24DB2F01-D288-4DA1-948C-5A0761C1D4BF}"/>
    <dgm:cxn modelId="{C3613E7B-4551-4079-A864-EC1C3A0448DC}" type="presOf" srcId="{622FDA9E-215C-4F1D-B14B-00C92A410CD8}" destId="{964E19F7-9EB5-4128-85AA-115A9481877E}" srcOrd="0" destOrd="0" presId="urn:microsoft.com/office/officeart/2008/layout/LinedList"/>
    <dgm:cxn modelId="{756A5393-0D25-40C1-B804-626F99C9226E}" srcId="{9BCD3895-25AA-4A02-941D-32F258CA18E1}" destId="{5A25609D-BA87-4E74-B60C-7F30C8A6D223}" srcOrd="2" destOrd="0" parTransId="{47632708-D6E3-4BE1-96C3-73FA9C6C5CB4}" sibTransId="{E3FE5A3C-6A3B-47D6-A20B-9EAA6F94399A}"/>
    <dgm:cxn modelId="{005378AA-CFFB-4D82-B1A2-07F23E15A845}" type="presOf" srcId="{ACDA983D-80A1-4996-A596-EF9E275EADAD}" destId="{3727406C-796D-4696-B375-A9B9C46EF984}" srcOrd="0" destOrd="0" presId="urn:microsoft.com/office/officeart/2008/layout/LinedList"/>
    <dgm:cxn modelId="{8A8F7EB1-2F77-4362-8E14-58D78E9E3999}" type="presOf" srcId="{5A25609D-BA87-4E74-B60C-7F30C8A6D223}" destId="{C0962F68-4D03-4CE7-BB57-2A1AAEB4959F}" srcOrd="0" destOrd="0" presId="urn:microsoft.com/office/officeart/2008/layout/LinedList"/>
    <dgm:cxn modelId="{FD7509BD-A75B-4E24-BCF3-455C4878F254}" type="presOf" srcId="{3E83ED01-0499-4C12-9234-E68783459E72}" destId="{2C7D74AF-6A52-4C0C-A57C-4D7D5562B333}" srcOrd="0" destOrd="0" presId="urn:microsoft.com/office/officeart/2008/layout/LinedList"/>
    <dgm:cxn modelId="{2409DCBE-A5C6-4DCE-9E52-75FB581A7947}" type="presOf" srcId="{800E9B87-18E7-4A33-8BD4-114776440D43}" destId="{D46853C6-F761-4922-BDA8-B9A9DDFAAB48}" srcOrd="0" destOrd="0" presId="urn:microsoft.com/office/officeart/2008/layout/LinedList"/>
    <dgm:cxn modelId="{D78D1219-C98D-46E4-82E8-A1ACC15224FE}" type="presParOf" srcId="{2C38335E-7878-465A-B0A4-6D87F4AEEB35}" destId="{70EF1457-4011-4E0F-A729-5EE9EE4ECCE2}" srcOrd="0" destOrd="0" presId="urn:microsoft.com/office/officeart/2008/layout/LinedList"/>
    <dgm:cxn modelId="{718F1653-E34B-4B15-B883-D694A232589B}" type="presParOf" srcId="{2C38335E-7878-465A-B0A4-6D87F4AEEB35}" destId="{5A3D87FA-6A2C-4AB2-ACFD-81CF9C712879}" srcOrd="1" destOrd="0" presId="urn:microsoft.com/office/officeart/2008/layout/LinedList"/>
    <dgm:cxn modelId="{827B7D3B-61DD-484D-9E26-6550D04B4A9E}" type="presParOf" srcId="{5A3D87FA-6A2C-4AB2-ACFD-81CF9C712879}" destId="{2C7D74AF-6A52-4C0C-A57C-4D7D5562B333}" srcOrd="0" destOrd="0" presId="urn:microsoft.com/office/officeart/2008/layout/LinedList"/>
    <dgm:cxn modelId="{B361F096-D29B-41A4-818C-B4A2C47F3A02}" type="presParOf" srcId="{5A3D87FA-6A2C-4AB2-ACFD-81CF9C712879}" destId="{57F160EB-2C4B-4E57-94D7-C7DE13AA978E}" srcOrd="1" destOrd="0" presId="urn:microsoft.com/office/officeart/2008/layout/LinedList"/>
    <dgm:cxn modelId="{AEB8E2E4-040F-477C-B675-42A911318931}" type="presParOf" srcId="{2C38335E-7878-465A-B0A4-6D87F4AEEB35}" destId="{DD44DE97-8824-4596-8A38-355030F17B00}" srcOrd="2" destOrd="0" presId="urn:microsoft.com/office/officeart/2008/layout/LinedList"/>
    <dgm:cxn modelId="{339FD8FC-F4FE-4687-998E-0F54E46E851D}" type="presParOf" srcId="{2C38335E-7878-465A-B0A4-6D87F4AEEB35}" destId="{4AC1E9FD-A994-48A7-B74C-53CC7878F122}" srcOrd="3" destOrd="0" presId="urn:microsoft.com/office/officeart/2008/layout/LinedList"/>
    <dgm:cxn modelId="{179DB9D2-6993-45CB-848F-D4F8DFBD0370}" type="presParOf" srcId="{4AC1E9FD-A994-48A7-B74C-53CC7878F122}" destId="{D46853C6-F761-4922-BDA8-B9A9DDFAAB48}" srcOrd="0" destOrd="0" presId="urn:microsoft.com/office/officeart/2008/layout/LinedList"/>
    <dgm:cxn modelId="{854F6178-7A11-4733-9240-5292B0F428BB}" type="presParOf" srcId="{4AC1E9FD-A994-48A7-B74C-53CC7878F122}" destId="{24766681-163C-454D-B82F-C642E6D519F1}" srcOrd="1" destOrd="0" presId="urn:microsoft.com/office/officeart/2008/layout/LinedList"/>
    <dgm:cxn modelId="{B78FDB5A-4523-414C-BC3C-7E90CAAF0AAF}" type="presParOf" srcId="{2C38335E-7878-465A-B0A4-6D87F4AEEB35}" destId="{ED017CA7-4AEF-4BDB-A94E-85A6BAE8650E}" srcOrd="4" destOrd="0" presId="urn:microsoft.com/office/officeart/2008/layout/LinedList"/>
    <dgm:cxn modelId="{F91A91B0-B4FB-45A8-AA62-6B71EB992A91}" type="presParOf" srcId="{2C38335E-7878-465A-B0A4-6D87F4AEEB35}" destId="{7AC0208C-FA43-4CAC-B5D3-B3774E042029}" srcOrd="5" destOrd="0" presId="urn:microsoft.com/office/officeart/2008/layout/LinedList"/>
    <dgm:cxn modelId="{771D74E5-5930-486C-9485-F7C27DCB3192}" type="presParOf" srcId="{7AC0208C-FA43-4CAC-B5D3-B3774E042029}" destId="{C0962F68-4D03-4CE7-BB57-2A1AAEB4959F}" srcOrd="0" destOrd="0" presId="urn:microsoft.com/office/officeart/2008/layout/LinedList"/>
    <dgm:cxn modelId="{9B5D1667-85A8-46F1-A478-7E6F0226A1F8}" type="presParOf" srcId="{7AC0208C-FA43-4CAC-B5D3-B3774E042029}" destId="{64DE84EF-4D46-48EA-ACD1-CF28D8EBCD2A}" srcOrd="1" destOrd="0" presId="urn:microsoft.com/office/officeart/2008/layout/LinedList"/>
    <dgm:cxn modelId="{579ED761-1A9B-44D1-9FE1-13800643CD9E}" type="presParOf" srcId="{2C38335E-7878-465A-B0A4-6D87F4AEEB35}" destId="{0597E039-5398-420C-A306-42F606020FA4}" srcOrd="6" destOrd="0" presId="urn:microsoft.com/office/officeart/2008/layout/LinedList"/>
    <dgm:cxn modelId="{B9D62DE9-5D9E-49A0-996C-78935D61117E}" type="presParOf" srcId="{2C38335E-7878-465A-B0A4-6D87F4AEEB35}" destId="{7A325E16-36D1-46D7-9D19-E964CCBEF5E6}" srcOrd="7" destOrd="0" presId="urn:microsoft.com/office/officeart/2008/layout/LinedList"/>
    <dgm:cxn modelId="{10B62565-F0F1-4F43-93E4-DC18A4EE0253}" type="presParOf" srcId="{7A325E16-36D1-46D7-9D19-E964CCBEF5E6}" destId="{3727406C-796D-4696-B375-A9B9C46EF984}" srcOrd="0" destOrd="0" presId="urn:microsoft.com/office/officeart/2008/layout/LinedList"/>
    <dgm:cxn modelId="{5F701E5A-6444-4CC4-A0B9-AA9566944016}" type="presParOf" srcId="{7A325E16-36D1-46D7-9D19-E964CCBEF5E6}" destId="{9D18FFB8-41CC-486B-8CE0-81A25D05DB88}" srcOrd="1" destOrd="0" presId="urn:microsoft.com/office/officeart/2008/layout/LinedList"/>
    <dgm:cxn modelId="{BB2BBC25-5922-4B88-9F47-13FB8C447CAA}" type="presParOf" srcId="{2C38335E-7878-465A-B0A4-6D87F4AEEB35}" destId="{283C116B-A0D0-4CE8-8445-FE17DBDEF26E}" srcOrd="8" destOrd="0" presId="urn:microsoft.com/office/officeart/2008/layout/LinedList"/>
    <dgm:cxn modelId="{D2D44532-B290-40EE-AD37-3686177DBEE6}" type="presParOf" srcId="{2C38335E-7878-465A-B0A4-6D87F4AEEB35}" destId="{FC4E9D1D-5DAC-44A7-A6DD-1467B2E40139}" srcOrd="9" destOrd="0" presId="urn:microsoft.com/office/officeart/2008/layout/LinedList"/>
    <dgm:cxn modelId="{15C4942C-6B6B-4281-A468-0717CC7807BD}" type="presParOf" srcId="{FC4E9D1D-5DAC-44A7-A6DD-1467B2E40139}" destId="{964E19F7-9EB5-4128-85AA-115A9481877E}" srcOrd="0" destOrd="0" presId="urn:microsoft.com/office/officeart/2008/layout/LinedList"/>
    <dgm:cxn modelId="{0AC245C0-9C76-4378-B914-20DEAA5E9D0A}" type="presParOf" srcId="{FC4E9D1D-5DAC-44A7-A6DD-1467B2E40139}" destId="{A3AA846E-CAC5-4071-8C30-69FB76BC58D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62ACC0-6F55-46E3-BDBC-E9549E173C29}"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17EAECB1-17B4-4C46-A478-6F5F231E516E}">
      <dgm:prSet/>
      <dgm:spPr/>
      <dgm:t>
        <a:bodyPr/>
        <a:lstStyle/>
        <a:p>
          <a:pPr>
            <a:lnSpc>
              <a:spcPct val="100000"/>
            </a:lnSpc>
          </a:pPr>
          <a:r>
            <a:rPr lang="en-US"/>
            <a:t>Add more themes</a:t>
          </a:r>
        </a:p>
      </dgm:t>
    </dgm:pt>
    <dgm:pt modelId="{98EF39CB-3778-43F3-9DFF-FD48D97734BB}" type="parTrans" cxnId="{E2E9F3A4-C7A5-4EFF-A91E-5DCB553D69EE}">
      <dgm:prSet/>
      <dgm:spPr/>
      <dgm:t>
        <a:bodyPr/>
        <a:lstStyle/>
        <a:p>
          <a:endParaRPr lang="en-US"/>
        </a:p>
      </dgm:t>
    </dgm:pt>
    <dgm:pt modelId="{C6C846FE-287A-4288-95D0-249D14D36FD6}" type="sibTrans" cxnId="{E2E9F3A4-C7A5-4EFF-A91E-5DCB553D69EE}">
      <dgm:prSet/>
      <dgm:spPr/>
      <dgm:t>
        <a:bodyPr/>
        <a:lstStyle/>
        <a:p>
          <a:endParaRPr lang="en-US"/>
        </a:p>
      </dgm:t>
    </dgm:pt>
    <dgm:pt modelId="{C7739D3A-7475-47F9-998D-08EDADF3D9E9}">
      <dgm:prSet/>
      <dgm:spPr/>
      <dgm:t>
        <a:bodyPr/>
        <a:lstStyle/>
        <a:p>
          <a:pPr>
            <a:lnSpc>
              <a:spcPct val="100000"/>
            </a:lnSpc>
          </a:pPr>
          <a:r>
            <a:rPr lang="en-US"/>
            <a:t>Themes according to the professions</a:t>
          </a:r>
        </a:p>
      </dgm:t>
    </dgm:pt>
    <dgm:pt modelId="{421DBA16-59F4-4C69-9D91-E13A1C8741F5}" type="parTrans" cxnId="{EB75BDD1-57D9-4E08-897C-92C560C25563}">
      <dgm:prSet/>
      <dgm:spPr/>
      <dgm:t>
        <a:bodyPr/>
        <a:lstStyle/>
        <a:p>
          <a:endParaRPr lang="en-US"/>
        </a:p>
      </dgm:t>
    </dgm:pt>
    <dgm:pt modelId="{F7A7F43B-7C47-4AC8-8F70-6AA5ACC898FA}" type="sibTrans" cxnId="{EB75BDD1-57D9-4E08-897C-92C560C25563}">
      <dgm:prSet/>
      <dgm:spPr/>
      <dgm:t>
        <a:bodyPr/>
        <a:lstStyle/>
        <a:p>
          <a:endParaRPr lang="en-US"/>
        </a:p>
      </dgm:t>
    </dgm:pt>
    <dgm:pt modelId="{AC172B5E-B209-418C-B0EF-443B65D3966B}" type="pres">
      <dgm:prSet presAssocID="{3B62ACC0-6F55-46E3-BDBC-E9549E173C29}" presName="root" presStyleCnt="0">
        <dgm:presLayoutVars>
          <dgm:dir/>
          <dgm:resizeHandles val="exact"/>
        </dgm:presLayoutVars>
      </dgm:prSet>
      <dgm:spPr/>
    </dgm:pt>
    <dgm:pt modelId="{90BF8869-49A2-40FA-AC28-F906988D6661}" type="pres">
      <dgm:prSet presAssocID="{17EAECB1-17B4-4C46-A478-6F5F231E516E}" presName="compNode" presStyleCnt="0"/>
      <dgm:spPr/>
    </dgm:pt>
    <dgm:pt modelId="{A234B377-7BDB-4447-8251-87D64B4A0127}" type="pres">
      <dgm:prSet presAssocID="{17EAECB1-17B4-4C46-A478-6F5F231E516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ightbulb"/>
        </a:ext>
      </dgm:extLst>
    </dgm:pt>
    <dgm:pt modelId="{C01F47D7-E97C-4530-9F3F-812BA6901D22}" type="pres">
      <dgm:prSet presAssocID="{17EAECB1-17B4-4C46-A478-6F5F231E516E}" presName="spaceRect" presStyleCnt="0"/>
      <dgm:spPr/>
    </dgm:pt>
    <dgm:pt modelId="{DE2240DD-EC6E-44C5-AF57-FEA244301453}" type="pres">
      <dgm:prSet presAssocID="{17EAECB1-17B4-4C46-A478-6F5F231E516E}" presName="textRect" presStyleLbl="revTx" presStyleIdx="0" presStyleCnt="2">
        <dgm:presLayoutVars>
          <dgm:chMax val="1"/>
          <dgm:chPref val="1"/>
        </dgm:presLayoutVars>
      </dgm:prSet>
      <dgm:spPr/>
    </dgm:pt>
    <dgm:pt modelId="{EE8C5B54-9B85-45BA-A8F3-A3BAC7C28869}" type="pres">
      <dgm:prSet presAssocID="{C6C846FE-287A-4288-95D0-249D14D36FD6}" presName="sibTrans" presStyleCnt="0"/>
      <dgm:spPr/>
    </dgm:pt>
    <dgm:pt modelId="{A081E2CD-2DF4-490A-9A30-37A3B61F042D}" type="pres">
      <dgm:prSet presAssocID="{C7739D3A-7475-47F9-998D-08EDADF3D9E9}" presName="compNode" presStyleCnt="0"/>
      <dgm:spPr/>
    </dgm:pt>
    <dgm:pt modelId="{12D5F227-5CD4-42CE-AE8B-43CF5CB270DB}" type="pres">
      <dgm:prSet presAssocID="{C7739D3A-7475-47F9-998D-08EDADF3D9E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ooks"/>
        </a:ext>
      </dgm:extLst>
    </dgm:pt>
    <dgm:pt modelId="{24EA3FB4-5639-4B0A-98EB-50F0B70B58E8}" type="pres">
      <dgm:prSet presAssocID="{C7739D3A-7475-47F9-998D-08EDADF3D9E9}" presName="spaceRect" presStyleCnt="0"/>
      <dgm:spPr/>
    </dgm:pt>
    <dgm:pt modelId="{2C9E11EA-A526-46A2-889B-1BF00B6440EB}" type="pres">
      <dgm:prSet presAssocID="{C7739D3A-7475-47F9-998D-08EDADF3D9E9}" presName="textRect" presStyleLbl="revTx" presStyleIdx="1" presStyleCnt="2">
        <dgm:presLayoutVars>
          <dgm:chMax val="1"/>
          <dgm:chPref val="1"/>
        </dgm:presLayoutVars>
      </dgm:prSet>
      <dgm:spPr/>
    </dgm:pt>
  </dgm:ptLst>
  <dgm:cxnLst>
    <dgm:cxn modelId="{15A95726-48B1-442A-8250-E0E309589198}" type="presOf" srcId="{C7739D3A-7475-47F9-998D-08EDADF3D9E9}" destId="{2C9E11EA-A526-46A2-889B-1BF00B6440EB}" srcOrd="0" destOrd="0" presId="urn:microsoft.com/office/officeart/2018/2/layout/IconLabelList"/>
    <dgm:cxn modelId="{9B617990-AB13-4F40-A88B-DF6EAA052A4A}" type="presOf" srcId="{3B62ACC0-6F55-46E3-BDBC-E9549E173C29}" destId="{AC172B5E-B209-418C-B0EF-443B65D3966B}" srcOrd="0" destOrd="0" presId="urn:microsoft.com/office/officeart/2018/2/layout/IconLabelList"/>
    <dgm:cxn modelId="{E2E9F3A4-C7A5-4EFF-A91E-5DCB553D69EE}" srcId="{3B62ACC0-6F55-46E3-BDBC-E9549E173C29}" destId="{17EAECB1-17B4-4C46-A478-6F5F231E516E}" srcOrd="0" destOrd="0" parTransId="{98EF39CB-3778-43F3-9DFF-FD48D97734BB}" sibTransId="{C6C846FE-287A-4288-95D0-249D14D36FD6}"/>
    <dgm:cxn modelId="{4F4F7ECE-A25F-4013-B237-6E11F2B356B5}" type="presOf" srcId="{17EAECB1-17B4-4C46-A478-6F5F231E516E}" destId="{DE2240DD-EC6E-44C5-AF57-FEA244301453}" srcOrd="0" destOrd="0" presId="urn:microsoft.com/office/officeart/2018/2/layout/IconLabelList"/>
    <dgm:cxn modelId="{EB75BDD1-57D9-4E08-897C-92C560C25563}" srcId="{3B62ACC0-6F55-46E3-BDBC-E9549E173C29}" destId="{C7739D3A-7475-47F9-998D-08EDADF3D9E9}" srcOrd="1" destOrd="0" parTransId="{421DBA16-59F4-4C69-9D91-E13A1C8741F5}" sibTransId="{F7A7F43B-7C47-4AC8-8F70-6AA5ACC898FA}"/>
    <dgm:cxn modelId="{5A8A51B7-BD77-4FA4-AE39-369B9E4911D3}" type="presParOf" srcId="{AC172B5E-B209-418C-B0EF-443B65D3966B}" destId="{90BF8869-49A2-40FA-AC28-F906988D6661}" srcOrd="0" destOrd="0" presId="urn:microsoft.com/office/officeart/2018/2/layout/IconLabelList"/>
    <dgm:cxn modelId="{00DAAF41-4FFC-49A1-B6D9-E7C1DBBEA67C}" type="presParOf" srcId="{90BF8869-49A2-40FA-AC28-F906988D6661}" destId="{A234B377-7BDB-4447-8251-87D64B4A0127}" srcOrd="0" destOrd="0" presId="urn:microsoft.com/office/officeart/2018/2/layout/IconLabelList"/>
    <dgm:cxn modelId="{2F183A21-B587-47D4-A06F-8584AE73999B}" type="presParOf" srcId="{90BF8869-49A2-40FA-AC28-F906988D6661}" destId="{C01F47D7-E97C-4530-9F3F-812BA6901D22}" srcOrd="1" destOrd="0" presId="urn:microsoft.com/office/officeart/2018/2/layout/IconLabelList"/>
    <dgm:cxn modelId="{697BB43A-8D8B-4831-97F4-27C578BA89D0}" type="presParOf" srcId="{90BF8869-49A2-40FA-AC28-F906988D6661}" destId="{DE2240DD-EC6E-44C5-AF57-FEA244301453}" srcOrd="2" destOrd="0" presId="urn:microsoft.com/office/officeart/2018/2/layout/IconLabelList"/>
    <dgm:cxn modelId="{07E07C92-C3B5-4287-B355-36EBAE0FC828}" type="presParOf" srcId="{AC172B5E-B209-418C-B0EF-443B65D3966B}" destId="{EE8C5B54-9B85-45BA-A8F3-A3BAC7C28869}" srcOrd="1" destOrd="0" presId="urn:microsoft.com/office/officeart/2018/2/layout/IconLabelList"/>
    <dgm:cxn modelId="{A8E763AA-2991-4DC0-AE83-69A037C979C5}" type="presParOf" srcId="{AC172B5E-B209-418C-B0EF-443B65D3966B}" destId="{A081E2CD-2DF4-490A-9A30-37A3B61F042D}" srcOrd="2" destOrd="0" presId="urn:microsoft.com/office/officeart/2018/2/layout/IconLabelList"/>
    <dgm:cxn modelId="{97CC8DD2-A293-43CF-8BF0-5B4FEB56E397}" type="presParOf" srcId="{A081E2CD-2DF4-490A-9A30-37A3B61F042D}" destId="{12D5F227-5CD4-42CE-AE8B-43CF5CB270DB}" srcOrd="0" destOrd="0" presId="urn:microsoft.com/office/officeart/2018/2/layout/IconLabelList"/>
    <dgm:cxn modelId="{44EB1C53-0205-4653-AC1D-437CFD9A910D}" type="presParOf" srcId="{A081E2CD-2DF4-490A-9A30-37A3B61F042D}" destId="{24EA3FB4-5639-4B0A-98EB-50F0B70B58E8}" srcOrd="1" destOrd="0" presId="urn:microsoft.com/office/officeart/2018/2/layout/IconLabelList"/>
    <dgm:cxn modelId="{6E5838B4-6966-4751-A94B-D8637CD8FEAA}" type="presParOf" srcId="{A081E2CD-2DF4-490A-9A30-37A3B61F042D}" destId="{2C9E11EA-A526-46A2-889B-1BF00B6440EB}"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EF1457-4011-4E0F-A729-5EE9EE4ECCE2}">
      <dsp:nvSpPr>
        <dsp:cNvPr id="0" name=""/>
        <dsp:cNvSpPr/>
      </dsp:nvSpPr>
      <dsp:spPr>
        <a:xfrm>
          <a:off x="0" y="417"/>
          <a:ext cx="10363826"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7D74AF-6A52-4C0C-A57C-4D7D5562B333}">
      <dsp:nvSpPr>
        <dsp:cNvPr id="0" name=""/>
        <dsp:cNvSpPr/>
      </dsp:nvSpPr>
      <dsp:spPr>
        <a:xfrm>
          <a:off x="0" y="417"/>
          <a:ext cx="10363826" cy="684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IN" sz="3400" kern="1200"/>
            <a:t>Login and Register page</a:t>
          </a:r>
          <a:endParaRPr lang="en-US" sz="3400" kern="1200"/>
        </a:p>
      </dsp:txBody>
      <dsp:txXfrm>
        <a:off x="0" y="417"/>
        <a:ext cx="10363826" cy="684654"/>
      </dsp:txXfrm>
    </dsp:sp>
    <dsp:sp modelId="{DD44DE97-8824-4596-8A38-355030F17B00}">
      <dsp:nvSpPr>
        <dsp:cNvPr id="0" name=""/>
        <dsp:cNvSpPr/>
      </dsp:nvSpPr>
      <dsp:spPr>
        <a:xfrm>
          <a:off x="0" y="685072"/>
          <a:ext cx="10363826"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6853C6-F761-4922-BDA8-B9A9DDFAAB48}">
      <dsp:nvSpPr>
        <dsp:cNvPr id="0" name=""/>
        <dsp:cNvSpPr/>
      </dsp:nvSpPr>
      <dsp:spPr>
        <a:xfrm>
          <a:off x="0" y="685072"/>
          <a:ext cx="10363826" cy="684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IN" sz="3400" kern="1200"/>
            <a:t>HOME PAGE</a:t>
          </a:r>
          <a:endParaRPr lang="en-US" sz="3400" kern="1200"/>
        </a:p>
      </dsp:txBody>
      <dsp:txXfrm>
        <a:off x="0" y="685072"/>
        <a:ext cx="10363826" cy="684654"/>
      </dsp:txXfrm>
    </dsp:sp>
    <dsp:sp modelId="{ED017CA7-4AEF-4BDB-A94E-85A6BAE8650E}">
      <dsp:nvSpPr>
        <dsp:cNvPr id="0" name=""/>
        <dsp:cNvSpPr/>
      </dsp:nvSpPr>
      <dsp:spPr>
        <a:xfrm>
          <a:off x="0" y="1369726"/>
          <a:ext cx="10363826"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962F68-4D03-4CE7-BB57-2A1AAEB4959F}">
      <dsp:nvSpPr>
        <dsp:cNvPr id="0" name=""/>
        <dsp:cNvSpPr/>
      </dsp:nvSpPr>
      <dsp:spPr>
        <a:xfrm>
          <a:off x="0" y="1369726"/>
          <a:ext cx="10363826" cy="684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IN" sz="3400" kern="1200"/>
            <a:t>BUILD NEW CV’S</a:t>
          </a:r>
          <a:endParaRPr lang="en-US" sz="3400" kern="1200"/>
        </a:p>
      </dsp:txBody>
      <dsp:txXfrm>
        <a:off x="0" y="1369726"/>
        <a:ext cx="10363826" cy="684654"/>
      </dsp:txXfrm>
    </dsp:sp>
    <dsp:sp modelId="{0597E039-5398-420C-A306-42F606020FA4}">
      <dsp:nvSpPr>
        <dsp:cNvPr id="0" name=""/>
        <dsp:cNvSpPr/>
      </dsp:nvSpPr>
      <dsp:spPr>
        <a:xfrm>
          <a:off x="0" y="2054380"/>
          <a:ext cx="10363826"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27406C-796D-4696-B375-A9B9C46EF984}">
      <dsp:nvSpPr>
        <dsp:cNvPr id="0" name=""/>
        <dsp:cNvSpPr/>
      </dsp:nvSpPr>
      <dsp:spPr>
        <a:xfrm>
          <a:off x="0" y="2054380"/>
          <a:ext cx="10363826" cy="684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IN" sz="3400" kern="1200"/>
            <a:t>CONTACT US</a:t>
          </a:r>
          <a:endParaRPr lang="en-US" sz="3400" kern="1200"/>
        </a:p>
      </dsp:txBody>
      <dsp:txXfrm>
        <a:off x="0" y="2054380"/>
        <a:ext cx="10363826" cy="684654"/>
      </dsp:txXfrm>
    </dsp:sp>
    <dsp:sp modelId="{283C116B-A0D0-4CE8-8445-FE17DBDEF26E}">
      <dsp:nvSpPr>
        <dsp:cNvPr id="0" name=""/>
        <dsp:cNvSpPr/>
      </dsp:nvSpPr>
      <dsp:spPr>
        <a:xfrm>
          <a:off x="0" y="2739034"/>
          <a:ext cx="10363826"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4E19F7-9EB5-4128-85AA-115A9481877E}">
      <dsp:nvSpPr>
        <dsp:cNvPr id="0" name=""/>
        <dsp:cNvSpPr/>
      </dsp:nvSpPr>
      <dsp:spPr>
        <a:xfrm>
          <a:off x="0" y="2739034"/>
          <a:ext cx="10363826" cy="684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IN" sz="3400" kern="1200"/>
            <a:t>ACCOUNT SETTING</a:t>
          </a:r>
          <a:endParaRPr lang="en-US" sz="3400" kern="1200"/>
        </a:p>
      </dsp:txBody>
      <dsp:txXfrm>
        <a:off x="0" y="2739034"/>
        <a:ext cx="10363826" cy="6846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34B377-7BDB-4447-8251-87D64B4A0127}">
      <dsp:nvSpPr>
        <dsp:cNvPr id="0" name=""/>
        <dsp:cNvSpPr/>
      </dsp:nvSpPr>
      <dsp:spPr>
        <a:xfrm>
          <a:off x="1671913" y="144913"/>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2240DD-EC6E-44C5-AF57-FEA244301453}">
      <dsp:nvSpPr>
        <dsp:cNvPr id="0" name=""/>
        <dsp:cNvSpPr/>
      </dsp:nvSpPr>
      <dsp:spPr>
        <a:xfrm>
          <a:off x="483913" y="255919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pPr>
          <a:r>
            <a:rPr lang="en-US" sz="2600" kern="1200"/>
            <a:t>Add more themes</a:t>
          </a:r>
        </a:p>
      </dsp:txBody>
      <dsp:txXfrm>
        <a:off x="483913" y="2559193"/>
        <a:ext cx="4320000" cy="720000"/>
      </dsp:txXfrm>
    </dsp:sp>
    <dsp:sp modelId="{12D5F227-5CD4-42CE-AE8B-43CF5CB270DB}">
      <dsp:nvSpPr>
        <dsp:cNvPr id="0" name=""/>
        <dsp:cNvSpPr/>
      </dsp:nvSpPr>
      <dsp:spPr>
        <a:xfrm>
          <a:off x="6747913" y="144913"/>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9E11EA-A526-46A2-889B-1BF00B6440EB}">
      <dsp:nvSpPr>
        <dsp:cNvPr id="0" name=""/>
        <dsp:cNvSpPr/>
      </dsp:nvSpPr>
      <dsp:spPr>
        <a:xfrm>
          <a:off x="5559913" y="255919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pPr>
          <a:r>
            <a:rPr lang="en-US" sz="2600" kern="1200"/>
            <a:t>Themes according to the professions</a:t>
          </a:r>
        </a:p>
      </dsp:txBody>
      <dsp:txXfrm>
        <a:off x="5559913" y="2559193"/>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tx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tx1">
                    <a:lumMod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10/19/2023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10/19/2023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4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10/19/2023</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outerShdw blurRad="38100" dist="38100" dir="2700000" algn="tl">
              <a:srgbClr val="000000">
                <a:alpha val="43137"/>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outerShdw blurRad="47625" dist="12700" dir="2700000" algn="tl" rotWithShape="0">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outerShdw blurRad="47625" dist="12700" dir="2700000" algn="tl" rotWithShape="0">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outerShdw blurRad="47625" dist="12700" dir="2700000" algn="tl" rotWithShape="0">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AD9A441-EDA8-F592-A0C3-76E9BA400B08}"/>
              </a:ext>
            </a:extLst>
          </p:cNvPr>
          <p:cNvSpPr txBox="1">
            <a:spLocks/>
          </p:cNvSpPr>
          <p:nvPr/>
        </p:nvSpPr>
        <p:spPr>
          <a:xfrm>
            <a:off x="2336745" y="3457577"/>
            <a:ext cx="7240555" cy="1271046"/>
          </a:xfrm>
          <a:prstGeom prst="rect">
            <a:avLst/>
          </a:prstGeom>
        </p:spPr>
        <p:txBody>
          <a:bodyPr>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outerShdw blurRad="47625" dist="12700" dir="2700000" algn="tl" rotWithShape="0">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outerShdw blurRad="47625" dist="12700" dir="2700000" algn="tl" rotWithShape="0">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outerShdw blurRad="47625" dist="12700" dir="2700000" algn="tl" rotWithShape="0">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9pPr>
          </a:lstStyle>
          <a:p>
            <a:pPr marL="0" indent="0" algn="ctr">
              <a:buNone/>
            </a:pPr>
            <a:r>
              <a:rPr lang="en-US" sz="2400" dirty="0">
                <a:effectLst/>
                <a:latin typeface="Google Sans"/>
              </a:rPr>
              <a:t>A resume builder is an online tool that you can use to quickly create a resume.</a:t>
            </a:r>
            <a:endParaRPr lang="en-IN" sz="2400" dirty="0"/>
          </a:p>
        </p:txBody>
      </p:sp>
      <p:sp>
        <p:nvSpPr>
          <p:cNvPr id="4" name="Rectangle 3">
            <a:extLst>
              <a:ext uri="{FF2B5EF4-FFF2-40B4-BE49-F238E27FC236}">
                <a16:creationId xmlns:a16="http://schemas.microsoft.com/office/drawing/2014/main" id="{78AF3172-AD0F-D02A-F5F3-232CC6E74423}"/>
              </a:ext>
            </a:extLst>
          </p:cNvPr>
          <p:cNvSpPr/>
          <p:nvPr/>
        </p:nvSpPr>
        <p:spPr>
          <a:xfrm>
            <a:off x="931918" y="1482219"/>
            <a:ext cx="10646228" cy="1715042"/>
          </a:xfrm>
          <a:prstGeom prst="rect">
            <a:avLst/>
          </a:prstGeom>
          <a:noFill/>
        </p:spPr>
        <p:txBody>
          <a:bodyPr wrap="square" lIns="91440" tIns="45720" rIns="91440" bIns="45720">
            <a:prstTxWarp prst="textDeflateBottom">
              <a:avLst/>
            </a:prstTxWarp>
            <a:spAutoFit/>
          </a:bodyPr>
          <a:lstStyle/>
          <a:p>
            <a:r>
              <a:rPr lang="en-US" sz="5400" b="1" dirty="0"/>
              <a:t>ONLINE RESUME BUILDER</a:t>
            </a:r>
            <a:endParaRPr lang="en-IN" sz="5400" b="1" dirty="0"/>
          </a:p>
        </p:txBody>
      </p:sp>
      <p:sp>
        <p:nvSpPr>
          <p:cNvPr id="2" name="TextBox 1">
            <a:extLst>
              <a:ext uri="{FF2B5EF4-FFF2-40B4-BE49-F238E27FC236}">
                <a16:creationId xmlns:a16="http://schemas.microsoft.com/office/drawing/2014/main" id="{70DD3807-C89B-0EFC-B1B4-07DFFAC9FF40}"/>
              </a:ext>
            </a:extLst>
          </p:cNvPr>
          <p:cNvSpPr txBox="1"/>
          <p:nvPr/>
        </p:nvSpPr>
        <p:spPr>
          <a:xfrm>
            <a:off x="0" y="4988939"/>
            <a:ext cx="6631074" cy="1692771"/>
          </a:xfrm>
          <a:prstGeom prst="rect">
            <a:avLst/>
          </a:prstGeom>
          <a:noFill/>
        </p:spPr>
        <p:txBody>
          <a:bodyPr wrap="square" rtlCol="0">
            <a:spAutoFit/>
          </a:bodyPr>
          <a:lstStyle/>
          <a:p>
            <a:pPr algn="ctr">
              <a:lnSpc>
                <a:spcPct val="150000"/>
              </a:lnSpc>
            </a:pPr>
            <a:r>
              <a:rPr lang="en-IN" sz="3200" b="1" dirty="0">
                <a:solidFill>
                  <a:srgbClr val="FF0000"/>
                </a:solidFill>
                <a:latin typeface="Cambria" panose="02040503050406030204" pitchFamily="18" charset="0"/>
                <a:ea typeface="Cambria" panose="02040503050406030204" pitchFamily="18" charset="0"/>
              </a:rPr>
              <a:t>Submitted By: -</a:t>
            </a:r>
            <a:endParaRPr lang="en-IN" sz="2800" b="1" dirty="0">
              <a:solidFill>
                <a:srgbClr val="FF0000"/>
              </a:solidFill>
              <a:latin typeface="Cambria" panose="02040503050406030204" pitchFamily="18" charset="0"/>
              <a:ea typeface="Cambria" panose="02040503050406030204" pitchFamily="18" charset="0"/>
            </a:endParaRPr>
          </a:p>
          <a:p>
            <a:r>
              <a:rPr lang="en-IN" sz="2800" dirty="0">
                <a:latin typeface="Cambria" panose="02040503050406030204" pitchFamily="18" charset="0"/>
                <a:ea typeface="Cambria" panose="02040503050406030204" pitchFamily="18" charset="0"/>
              </a:rPr>
              <a:t>Ekhlakh Ahmad. Reg No.: - 12209166.</a:t>
            </a:r>
          </a:p>
          <a:p>
            <a:r>
              <a:rPr lang="en-IN" sz="2800" dirty="0">
                <a:latin typeface="Cambria" panose="02040503050406030204" pitchFamily="18" charset="0"/>
                <a:ea typeface="Cambria" panose="02040503050406030204" pitchFamily="18" charset="0"/>
              </a:rPr>
              <a:t>Sukhdeep Kaur. Reg No.: - 12209123.</a:t>
            </a:r>
          </a:p>
        </p:txBody>
      </p:sp>
      <p:pic>
        <p:nvPicPr>
          <p:cNvPr id="5" name="Picture 4">
            <a:extLst>
              <a:ext uri="{FF2B5EF4-FFF2-40B4-BE49-F238E27FC236}">
                <a16:creationId xmlns:a16="http://schemas.microsoft.com/office/drawing/2014/main" id="{A3A47F60-5998-A7AF-85BE-D491FF96B4D7}"/>
              </a:ext>
            </a:extLst>
          </p:cNvPr>
          <p:cNvPicPr>
            <a:picLocks noChangeAspect="1"/>
          </p:cNvPicPr>
          <p:nvPr/>
        </p:nvPicPr>
        <p:blipFill rotWithShape="1">
          <a:blip r:embed="rId2">
            <a:extLst>
              <a:ext uri="{28A0092B-C50C-407E-A947-70E740481C1C}">
                <a14:useLocalDpi xmlns:a14="http://schemas.microsoft.com/office/drawing/2010/main" val="0"/>
              </a:ext>
            </a:extLst>
          </a:blip>
          <a:srcRect b="18258"/>
          <a:stretch/>
        </p:blipFill>
        <p:spPr>
          <a:xfrm>
            <a:off x="4501636" y="0"/>
            <a:ext cx="3188727" cy="1253548"/>
          </a:xfrm>
          <a:prstGeom prst="rect">
            <a:avLst/>
          </a:prstGeom>
        </p:spPr>
      </p:pic>
      <p:sp>
        <p:nvSpPr>
          <p:cNvPr id="6" name="TextBox 5">
            <a:extLst>
              <a:ext uri="{FF2B5EF4-FFF2-40B4-BE49-F238E27FC236}">
                <a16:creationId xmlns:a16="http://schemas.microsoft.com/office/drawing/2014/main" id="{BB29BD01-2B5B-6998-36B2-69D4ADF15FCD}"/>
              </a:ext>
            </a:extLst>
          </p:cNvPr>
          <p:cNvSpPr txBox="1"/>
          <p:nvPr/>
        </p:nvSpPr>
        <p:spPr>
          <a:xfrm>
            <a:off x="8341894" y="4773495"/>
            <a:ext cx="3858289" cy="2123658"/>
          </a:xfrm>
          <a:prstGeom prst="rect">
            <a:avLst/>
          </a:prstGeom>
          <a:noFill/>
        </p:spPr>
        <p:txBody>
          <a:bodyPr wrap="square" rtlCol="0">
            <a:spAutoFit/>
          </a:bodyPr>
          <a:lstStyle/>
          <a:p>
            <a:pPr algn="ctr">
              <a:lnSpc>
                <a:spcPct val="150000"/>
              </a:lnSpc>
            </a:pPr>
            <a:r>
              <a:rPr lang="en-IN" sz="3200" b="1" dirty="0">
                <a:solidFill>
                  <a:srgbClr val="FF0000"/>
                </a:solidFill>
                <a:latin typeface="Cambria" panose="02040503050406030204" pitchFamily="18" charset="0"/>
                <a:ea typeface="Cambria" panose="02040503050406030204" pitchFamily="18" charset="0"/>
              </a:rPr>
              <a:t>Submitted To : -</a:t>
            </a:r>
          </a:p>
          <a:p>
            <a:pPr algn="ctr"/>
            <a:r>
              <a:rPr lang="en-IN" sz="2800" dirty="0">
                <a:latin typeface="Cambria" panose="02040503050406030204" pitchFamily="18" charset="0"/>
                <a:ea typeface="Cambria" panose="02040503050406030204" pitchFamily="18" charset="0"/>
              </a:rPr>
              <a:t>Bhoopati Subramani Sir </a:t>
            </a:r>
          </a:p>
          <a:p>
            <a:pPr algn="ctr"/>
            <a:r>
              <a:rPr lang="en-IN" sz="2800" dirty="0">
                <a:latin typeface="Cambria" panose="02040503050406030204" pitchFamily="18" charset="0"/>
                <a:ea typeface="Cambria" panose="02040503050406030204" pitchFamily="18" charset="0"/>
              </a:rPr>
              <a:t>(Assistant Professor)</a:t>
            </a:r>
          </a:p>
          <a:p>
            <a:pPr algn="ctr"/>
            <a:r>
              <a:rPr lang="en-IN" sz="2800" dirty="0">
                <a:latin typeface="Cambria" panose="02040503050406030204" pitchFamily="18" charset="0"/>
                <a:ea typeface="Cambria" panose="02040503050406030204" pitchFamily="18" charset="0"/>
              </a:rPr>
              <a:t>28940</a:t>
            </a:r>
          </a:p>
        </p:txBody>
      </p:sp>
    </p:spTree>
    <p:extLst>
      <p:ext uri="{BB962C8B-B14F-4D97-AF65-F5344CB8AC3E}">
        <p14:creationId xmlns:p14="http://schemas.microsoft.com/office/powerpoint/2010/main" val="294387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E72AF-286A-056A-E1F1-457CF8D7F0B7}"/>
              </a:ext>
            </a:extLst>
          </p:cNvPr>
          <p:cNvSpPr>
            <a:spLocks noGrp="1"/>
          </p:cNvSpPr>
          <p:nvPr>
            <p:ph type="title"/>
          </p:nvPr>
        </p:nvSpPr>
        <p:spPr>
          <a:xfrm>
            <a:off x="913775" y="1"/>
            <a:ext cx="10364451" cy="1316181"/>
          </a:xfrm>
        </p:spPr>
        <p:txBody>
          <a:bodyPr>
            <a:normAutofit/>
          </a:bodyPr>
          <a:lstStyle/>
          <a:p>
            <a:r>
              <a:rPr lang="en-US" sz="5400" b="1" dirty="0"/>
              <a:t>CV Creation</a:t>
            </a:r>
            <a:endParaRPr lang="en-IN" sz="5400" b="1" dirty="0"/>
          </a:p>
        </p:txBody>
      </p:sp>
      <p:pic>
        <p:nvPicPr>
          <p:cNvPr id="8" name="Picture 7">
            <a:extLst>
              <a:ext uri="{FF2B5EF4-FFF2-40B4-BE49-F238E27FC236}">
                <a16:creationId xmlns:a16="http://schemas.microsoft.com/office/drawing/2014/main" id="{79ED6038-5CA8-CFCB-1A42-FE56B5650639}"/>
              </a:ext>
            </a:extLst>
          </p:cNvPr>
          <p:cNvPicPr>
            <a:picLocks noChangeAspect="1"/>
          </p:cNvPicPr>
          <p:nvPr/>
        </p:nvPicPr>
        <p:blipFill>
          <a:blip r:embed="rId2"/>
          <a:stretch>
            <a:fillRect/>
          </a:stretch>
        </p:blipFill>
        <p:spPr>
          <a:xfrm>
            <a:off x="443345" y="1066800"/>
            <a:ext cx="11180620" cy="5291546"/>
          </a:xfrm>
          <a:prstGeom prst="rect">
            <a:avLst/>
          </a:prstGeom>
        </p:spPr>
      </p:pic>
    </p:spTree>
    <p:extLst>
      <p:ext uri="{BB962C8B-B14F-4D97-AF65-F5344CB8AC3E}">
        <p14:creationId xmlns:p14="http://schemas.microsoft.com/office/powerpoint/2010/main" val="3036351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42073-E0FC-BD21-AEAF-0367A340D9BB}"/>
              </a:ext>
            </a:extLst>
          </p:cNvPr>
          <p:cNvSpPr>
            <a:spLocks noGrp="1"/>
          </p:cNvSpPr>
          <p:nvPr>
            <p:ph type="title"/>
          </p:nvPr>
        </p:nvSpPr>
        <p:spPr>
          <a:xfrm>
            <a:off x="913775" y="1"/>
            <a:ext cx="10364451" cy="914399"/>
          </a:xfrm>
        </p:spPr>
        <p:txBody>
          <a:bodyPr>
            <a:normAutofit/>
          </a:bodyPr>
          <a:lstStyle/>
          <a:p>
            <a:r>
              <a:rPr lang="en-US" sz="5400" b="1" dirty="0"/>
              <a:t>Contact Us</a:t>
            </a:r>
            <a:endParaRPr lang="en-IN" sz="5400" b="1" dirty="0"/>
          </a:p>
        </p:txBody>
      </p:sp>
      <p:pic>
        <p:nvPicPr>
          <p:cNvPr id="6" name="Picture 5">
            <a:extLst>
              <a:ext uri="{FF2B5EF4-FFF2-40B4-BE49-F238E27FC236}">
                <a16:creationId xmlns:a16="http://schemas.microsoft.com/office/drawing/2014/main" id="{46116AC6-FDB1-5A9D-49BD-0D8C7CC68E08}"/>
              </a:ext>
            </a:extLst>
          </p:cNvPr>
          <p:cNvPicPr>
            <a:picLocks noChangeAspect="1"/>
          </p:cNvPicPr>
          <p:nvPr/>
        </p:nvPicPr>
        <p:blipFill>
          <a:blip r:embed="rId2"/>
          <a:stretch>
            <a:fillRect/>
          </a:stretch>
        </p:blipFill>
        <p:spPr>
          <a:xfrm>
            <a:off x="166255" y="1115598"/>
            <a:ext cx="11679382" cy="5105093"/>
          </a:xfrm>
          <a:prstGeom prst="rect">
            <a:avLst/>
          </a:prstGeom>
        </p:spPr>
      </p:pic>
    </p:spTree>
    <p:extLst>
      <p:ext uri="{BB962C8B-B14F-4D97-AF65-F5344CB8AC3E}">
        <p14:creationId xmlns:p14="http://schemas.microsoft.com/office/powerpoint/2010/main" val="1871794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84059-523E-2A38-1C55-1254730B02D4}"/>
              </a:ext>
            </a:extLst>
          </p:cNvPr>
          <p:cNvSpPr>
            <a:spLocks noGrp="1"/>
          </p:cNvSpPr>
          <p:nvPr>
            <p:ph type="title"/>
          </p:nvPr>
        </p:nvSpPr>
        <p:spPr>
          <a:xfrm>
            <a:off x="913775" y="1"/>
            <a:ext cx="10364451" cy="1052944"/>
          </a:xfrm>
        </p:spPr>
        <p:txBody>
          <a:bodyPr>
            <a:normAutofit/>
          </a:bodyPr>
          <a:lstStyle/>
          <a:p>
            <a:r>
              <a:rPr lang="en-US" sz="5400" b="1" dirty="0"/>
              <a:t>Account Setting</a:t>
            </a:r>
            <a:endParaRPr lang="en-IN" sz="5400" b="1" dirty="0"/>
          </a:p>
        </p:txBody>
      </p:sp>
      <p:pic>
        <p:nvPicPr>
          <p:cNvPr id="4" name="Picture 3">
            <a:extLst>
              <a:ext uri="{FF2B5EF4-FFF2-40B4-BE49-F238E27FC236}">
                <a16:creationId xmlns:a16="http://schemas.microsoft.com/office/drawing/2014/main" id="{B3A30F67-67CE-DEE3-E66D-64BBC9240C5D}"/>
              </a:ext>
            </a:extLst>
          </p:cNvPr>
          <p:cNvPicPr>
            <a:picLocks noChangeAspect="1"/>
          </p:cNvPicPr>
          <p:nvPr/>
        </p:nvPicPr>
        <p:blipFill>
          <a:blip r:embed="rId2"/>
          <a:stretch>
            <a:fillRect/>
          </a:stretch>
        </p:blipFill>
        <p:spPr>
          <a:xfrm>
            <a:off x="746760" y="1112519"/>
            <a:ext cx="11445241" cy="4352753"/>
          </a:xfrm>
          <a:prstGeom prst="rect">
            <a:avLst/>
          </a:prstGeom>
        </p:spPr>
      </p:pic>
      <p:sp>
        <p:nvSpPr>
          <p:cNvPr id="3" name="TextBox 2">
            <a:extLst>
              <a:ext uri="{FF2B5EF4-FFF2-40B4-BE49-F238E27FC236}">
                <a16:creationId xmlns:a16="http://schemas.microsoft.com/office/drawing/2014/main" id="{99570F11-3868-3D08-3781-661CB451D248}"/>
              </a:ext>
            </a:extLst>
          </p:cNvPr>
          <p:cNvSpPr txBox="1"/>
          <p:nvPr/>
        </p:nvSpPr>
        <p:spPr>
          <a:xfrm>
            <a:off x="3368040" y="5524846"/>
            <a:ext cx="5730240" cy="400110"/>
          </a:xfrm>
          <a:prstGeom prst="rect">
            <a:avLst/>
          </a:prstGeom>
          <a:noFill/>
        </p:spPr>
        <p:txBody>
          <a:bodyPr wrap="square" rtlCol="0">
            <a:spAutoFit/>
          </a:bodyPr>
          <a:lstStyle/>
          <a:p>
            <a:r>
              <a:rPr lang="en-IN" sz="2000" b="1" dirty="0"/>
              <a:t>Here you can change the username and password.</a:t>
            </a:r>
          </a:p>
        </p:txBody>
      </p:sp>
    </p:spTree>
    <p:extLst>
      <p:ext uri="{BB962C8B-B14F-4D97-AF65-F5344CB8AC3E}">
        <p14:creationId xmlns:p14="http://schemas.microsoft.com/office/powerpoint/2010/main" val="3827092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CBB03-7639-315B-7DE8-F7413C1498C0}"/>
              </a:ext>
            </a:extLst>
          </p:cNvPr>
          <p:cNvSpPr>
            <a:spLocks noGrp="1"/>
          </p:cNvSpPr>
          <p:nvPr>
            <p:ph type="title"/>
          </p:nvPr>
        </p:nvSpPr>
        <p:spPr/>
        <p:txBody>
          <a:bodyPr>
            <a:normAutofit/>
          </a:bodyPr>
          <a:lstStyle/>
          <a:p>
            <a:r>
              <a:rPr lang="en-US" sz="5400" b="1" dirty="0"/>
              <a:t>Future Improvement</a:t>
            </a:r>
            <a:endParaRPr lang="en-IN" sz="5400" b="1" dirty="0"/>
          </a:p>
        </p:txBody>
      </p:sp>
      <p:graphicFrame>
        <p:nvGraphicFramePr>
          <p:cNvPr id="5" name="Content Placeholder 2">
            <a:extLst>
              <a:ext uri="{FF2B5EF4-FFF2-40B4-BE49-F238E27FC236}">
                <a16:creationId xmlns:a16="http://schemas.microsoft.com/office/drawing/2014/main" id="{C49880C5-18D7-9485-AE59-B9B3826D0B41}"/>
              </a:ext>
            </a:extLst>
          </p:cNvPr>
          <p:cNvGraphicFramePr>
            <a:graphicFrameLocks noGrp="1"/>
          </p:cNvGraphicFramePr>
          <p:nvPr>
            <p:ph sz="quarter" idx="13"/>
          </p:nvPr>
        </p:nvGraphicFramePr>
        <p:xfrm>
          <a:off x="913774" y="2367092"/>
          <a:ext cx="10363826" cy="34241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0573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B835127-7178-AC49-51A1-8739DE3B7F3F}"/>
              </a:ext>
            </a:extLst>
          </p:cNvPr>
          <p:cNvSpPr/>
          <p:nvPr/>
        </p:nvSpPr>
        <p:spPr>
          <a:xfrm>
            <a:off x="1486677" y="2444619"/>
            <a:ext cx="9218645" cy="1530221"/>
          </a:xfrm>
          <a:prstGeom prst="rect">
            <a:avLst/>
          </a:prstGeom>
          <a:noFill/>
        </p:spPr>
        <p:txBody>
          <a:bodyPr wrap="square" lIns="91440" tIns="45720" rIns="91440" bIns="45720">
            <a:prstTxWarp prst="textPlain">
              <a:avLst/>
            </a:prstTxWarp>
            <a:spAutoFit/>
            <a:scene3d>
              <a:camera prst="obliqueTopLeft"/>
              <a:lightRig rig="threePt" dir="t"/>
            </a:scene3d>
          </a:bodyPr>
          <a:lstStyle/>
          <a:p>
            <a:pPr algn="ctr"/>
            <a:r>
              <a:rPr lang="en-US" sz="13800" b="1" dirty="0">
                <a:ln w="22225">
                  <a:solidFill>
                    <a:schemeClr val="accent2"/>
                  </a:solidFill>
                  <a:prstDash val="solid"/>
                </a:ln>
                <a:solidFill>
                  <a:schemeClr val="accent2">
                    <a:lumMod val="40000"/>
                    <a:lumOff val="60000"/>
                  </a:schemeClr>
                </a:solidFill>
                <a:effectLst>
                  <a:glow rad="101600">
                    <a:schemeClr val="accent5">
                      <a:satMod val="175000"/>
                      <a:alpha val="40000"/>
                    </a:schemeClr>
                  </a:glow>
                </a:effectLst>
              </a:rPr>
              <a:t>Thank You</a:t>
            </a:r>
          </a:p>
        </p:txBody>
      </p:sp>
    </p:spTree>
    <p:extLst>
      <p:ext uri="{BB962C8B-B14F-4D97-AF65-F5344CB8AC3E}">
        <p14:creationId xmlns:p14="http://schemas.microsoft.com/office/powerpoint/2010/main" val="4234343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3" name="Rectangle 92">
            <a:extLst>
              <a:ext uri="{FF2B5EF4-FFF2-40B4-BE49-F238E27FC236}">
                <a16:creationId xmlns:a16="http://schemas.microsoft.com/office/drawing/2014/main" id="{A125F82F-6605-405C-A5C5-0622A83B5C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Picture 2">
            <a:extLst>
              <a:ext uri="{FF2B5EF4-FFF2-40B4-BE49-F238E27FC236}">
                <a16:creationId xmlns:a16="http://schemas.microsoft.com/office/drawing/2014/main" id="{0E6E59B7-7C9D-472E-B95F-85C7D790ED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4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70" name="Graphic 69" descr="Office Worker">
            <a:extLst>
              <a:ext uri="{FF2B5EF4-FFF2-40B4-BE49-F238E27FC236}">
                <a16:creationId xmlns:a16="http://schemas.microsoft.com/office/drawing/2014/main" id="{A46FEB89-93FA-0553-2EE5-5AB2E487AA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3464" y="1418730"/>
            <a:ext cx="3995592" cy="3995592"/>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95" name="Picture 94">
            <a:extLst>
              <a:ext uri="{FF2B5EF4-FFF2-40B4-BE49-F238E27FC236}">
                <a16:creationId xmlns:a16="http://schemas.microsoft.com/office/drawing/2014/main" id="{9D693CF5-7DB7-4CB0-BE08-5657C6E8B6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3" y="0"/>
            <a:ext cx="12192000" cy="6858000"/>
          </a:xfrm>
          <a:prstGeom prst="rect">
            <a:avLst/>
          </a:prstGeom>
        </p:spPr>
      </p:pic>
      <p:sp>
        <p:nvSpPr>
          <p:cNvPr id="3" name="Content Placeholder 2">
            <a:extLst>
              <a:ext uri="{FF2B5EF4-FFF2-40B4-BE49-F238E27FC236}">
                <a16:creationId xmlns:a16="http://schemas.microsoft.com/office/drawing/2014/main" id="{2ECA3637-7977-E6BA-314A-3F9849DD36CA}"/>
              </a:ext>
            </a:extLst>
          </p:cNvPr>
          <p:cNvSpPr>
            <a:spLocks noGrp="1"/>
          </p:cNvSpPr>
          <p:nvPr>
            <p:ph sz="quarter" idx="13"/>
          </p:nvPr>
        </p:nvSpPr>
        <p:spPr>
          <a:xfrm>
            <a:off x="4825320" y="1658432"/>
            <a:ext cx="5855415" cy="3847444"/>
          </a:xfrm>
        </p:spPr>
        <p:txBody>
          <a:bodyPr>
            <a:normAutofit/>
          </a:bodyPr>
          <a:lstStyle/>
          <a:p>
            <a:pPr>
              <a:lnSpc>
                <a:spcPct val="110000"/>
              </a:lnSpc>
            </a:pPr>
            <a:r>
              <a:rPr lang="en-US" sz="1700" dirty="0"/>
              <a:t>A Resume builder is a software developed to simplify the task of creating a resume for individuals. The application provides an effective means of designing desired resume in fact a professional looking resume. This project is user-friendly and requires minimum human intervention. Individuals just must fill up a form that specifies questions from all required fields such as personal questions, educational, qualities, interest, skills and so on. The answers provided by the users are stored and the system automatically generates a well-structured resume. Users have option to create resume in any format and file. </a:t>
            </a:r>
            <a:endParaRPr lang="en-IN" sz="1700" dirty="0"/>
          </a:p>
        </p:txBody>
      </p:sp>
      <p:sp>
        <p:nvSpPr>
          <p:cNvPr id="2" name="Title 1">
            <a:extLst>
              <a:ext uri="{FF2B5EF4-FFF2-40B4-BE49-F238E27FC236}">
                <a16:creationId xmlns:a16="http://schemas.microsoft.com/office/drawing/2014/main" id="{865BB03C-F1E0-2B61-6FA6-D62D75B067B0}"/>
              </a:ext>
            </a:extLst>
          </p:cNvPr>
          <p:cNvSpPr>
            <a:spLocks noGrp="1"/>
          </p:cNvSpPr>
          <p:nvPr>
            <p:ph type="title"/>
          </p:nvPr>
        </p:nvSpPr>
        <p:spPr>
          <a:xfrm>
            <a:off x="4896613" y="733027"/>
            <a:ext cx="5312665" cy="925404"/>
          </a:xfrm>
        </p:spPr>
        <p:txBody>
          <a:bodyPr>
            <a:normAutofit/>
          </a:bodyPr>
          <a:lstStyle/>
          <a:p>
            <a:r>
              <a:rPr lang="en-US" sz="5400" b="1" dirty="0"/>
              <a:t>iNTRODUCTION</a:t>
            </a:r>
            <a:endParaRPr lang="en-IN" sz="5400" b="1" dirty="0"/>
          </a:p>
        </p:txBody>
      </p:sp>
    </p:spTree>
    <p:extLst>
      <p:ext uri="{BB962C8B-B14F-4D97-AF65-F5344CB8AC3E}">
        <p14:creationId xmlns:p14="http://schemas.microsoft.com/office/powerpoint/2010/main" val="4060759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40F37-5831-3FA8-1234-B1AAE46DB28D}"/>
              </a:ext>
            </a:extLst>
          </p:cNvPr>
          <p:cNvSpPr>
            <a:spLocks noGrp="1"/>
          </p:cNvSpPr>
          <p:nvPr>
            <p:ph type="title"/>
          </p:nvPr>
        </p:nvSpPr>
        <p:spPr>
          <a:xfrm>
            <a:off x="1272540" y="328957"/>
            <a:ext cx="10211426" cy="1347443"/>
          </a:xfrm>
        </p:spPr>
        <p:txBody>
          <a:bodyPr>
            <a:normAutofit/>
          </a:bodyPr>
          <a:lstStyle/>
          <a:p>
            <a:r>
              <a:rPr lang="en-US" sz="4800" b="1" dirty="0"/>
              <a:t>MODULES OF RESUME BUILDER</a:t>
            </a:r>
            <a:endParaRPr lang="en-IN" sz="4800" b="1" dirty="0"/>
          </a:p>
        </p:txBody>
      </p:sp>
      <p:graphicFrame>
        <p:nvGraphicFramePr>
          <p:cNvPr id="37" name="Content Placeholder 2">
            <a:extLst>
              <a:ext uri="{FF2B5EF4-FFF2-40B4-BE49-F238E27FC236}">
                <a16:creationId xmlns:a16="http://schemas.microsoft.com/office/drawing/2014/main" id="{92999A6F-76A7-4C8E-BC0A-7772A5B54585}"/>
              </a:ext>
            </a:extLst>
          </p:cNvPr>
          <p:cNvGraphicFramePr>
            <a:graphicFrameLocks noGrp="1"/>
          </p:cNvGraphicFramePr>
          <p:nvPr>
            <p:ph sz="quarter" idx="13"/>
            <p:extLst>
              <p:ext uri="{D42A27DB-BD31-4B8C-83A1-F6EECF244321}">
                <p14:modId xmlns:p14="http://schemas.microsoft.com/office/powerpoint/2010/main" val="431588035"/>
              </p:ext>
            </p:extLst>
          </p:nvPr>
        </p:nvGraphicFramePr>
        <p:xfrm>
          <a:off x="914087" y="1716946"/>
          <a:ext cx="10363826" cy="34241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5535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9A275D-5F88-49A5-9F03-AAFDAE89E4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5B861DC-9E1D-4E16-9E52-BB9950BB4B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BCC327B-86D9-48CD-8E5B-E3D9423956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diagram of a company&#10;&#10;Description automatically generated">
            <a:extLst>
              <a:ext uri="{FF2B5EF4-FFF2-40B4-BE49-F238E27FC236}">
                <a16:creationId xmlns:a16="http://schemas.microsoft.com/office/drawing/2014/main" id="{124C73AB-C971-E199-A0AC-0CB1AF677D05}"/>
              </a:ext>
            </a:extLst>
          </p:cNvPr>
          <p:cNvPicPr>
            <a:picLocks noChangeAspect="1"/>
          </p:cNvPicPr>
          <p:nvPr/>
        </p:nvPicPr>
        <p:blipFill>
          <a:blip r:embed="rId2"/>
          <a:stretch>
            <a:fillRect/>
          </a:stretch>
        </p:blipFill>
        <p:spPr>
          <a:xfrm>
            <a:off x="1144600" y="1394115"/>
            <a:ext cx="9902794" cy="4604800"/>
          </a:xfrm>
          <a:prstGeom prst="rect">
            <a:avLst/>
          </a:prstGeom>
        </p:spPr>
      </p:pic>
      <p:sp>
        <p:nvSpPr>
          <p:cNvPr id="4" name="Title 1">
            <a:extLst>
              <a:ext uri="{FF2B5EF4-FFF2-40B4-BE49-F238E27FC236}">
                <a16:creationId xmlns:a16="http://schemas.microsoft.com/office/drawing/2014/main" id="{9F18B7E8-A975-F3CC-2DD7-682BE76FCE57}"/>
              </a:ext>
            </a:extLst>
          </p:cNvPr>
          <p:cNvSpPr txBox="1">
            <a:spLocks/>
          </p:cNvSpPr>
          <p:nvPr/>
        </p:nvSpPr>
        <p:spPr>
          <a:xfrm>
            <a:off x="913775" y="1"/>
            <a:ext cx="10364451" cy="643465"/>
          </a:xfrm>
          <a:prstGeom prst="rect">
            <a:avLst/>
          </a:prstGeom>
        </p:spPr>
        <p:txBody>
          <a:bodyPr>
            <a:normAutofit fontScale="85000" lnSpcReduction="20000"/>
          </a:bodyPr>
          <a:lstStyle>
            <a:lvl1pPr algn="ctr" defTabSz="914400" rtl="0" eaLnBrk="1" latinLnBrk="0" hangingPunct="1">
              <a:lnSpc>
                <a:spcPct val="90000"/>
              </a:lnSpc>
              <a:spcBef>
                <a:spcPct val="0"/>
              </a:spcBef>
              <a:buNone/>
              <a:defRPr sz="3600" kern="1200" cap="all" baseline="0">
                <a:solidFill>
                  <a:schemeClr val="tx1"/>
                </a:solidFill>
                <a:effectLst>
                  <a:outerShdw blurRad="38100" dist="38100" dir="2700000" algn="tl">
                    <a:srgbClr val="000000">
                      <a:alpha val="43137"/>
                    </a:srgbClr>
                  </a:outerShdw>
                </a:effectLst>
                <a:latin typeface="+mj-lt"/>
                <a:ea typeface="+mj-ea"/>
                <a:cs typeface="+mj-cs"/>
              </a:defRPr>
            </a:lvl1pPr>
          </a:lstStyle>
          <a:p>
            <a:r>
              <a:rPr lang="en-US" sz="5400" b="1" dirty="0"/>
              <a:t>Use case</a:t>
            </a:r>
            <a:endParaRPr lang="en-IN" sz="5400" b="1" dirty="0"/>
          </a:p>
        </p:txBody>
      </p:sp>
    </p:spTree>
    <p:extLst>
      <p:ext uri="{BB962C8B-B14F-4D97-AF65-F5344CB8AC3E}">
        <p14:creationId xmlns:p14="http://schemas.microsoft.com/office/powerpoint/2010/main" val="4242592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F6EE3-8178-331A-5A12-1CAA87667070}"/>
              </a:ext>
            </a:extLst>
          </p:cNvPr>
          <p:cNvSpPr>
            <a:spLocks noGrp="1"/>
          </p:cNvSpPr>
          <p:nvPr>
            <p:ph type="title"/>
          </p:nvPr>
        </p:nvSpPr>
        <p:spPr>
          <a:xfrm>
            <a:off x="913775" y="1"/>
            <a:ext cx="10364451" cy="1011381"/>
          </a:xfrm>
        </p:spPr>
        <p:txBody>
          <a:bodyPr>
            <a:normAutofit/>
          </a:bodyPr>
          <a:lstStyle/>
          <a:p>
            <a:r>
              <a:rPr lang="en-US" sz="5400" b="1" dirty="0"/>
              <a:t>LOGIN PAGE</a:t>
            </a:r>
            <a:endParaRPr lang="en-IN" sz="5400" b="1" dirty="0"/>
          </a:p>
        </p:txBody>
      </p:sp>
      <p:pic>
        <p:nvPicPr>
          <p:cNvPr id="4" name="Picture 3" descr="A screenshot of a computer screen&#10;&#10;Description automatically generated">
            <a:extLst>
              <a:ext uri="{FF2B5EF4-FFF2-40B4-BE49-F238E27FC236}">
                <a16:creationId xmlns:a16="http://schemas.microsoft.com/office/drawing/2014/main" id="{9C41993A-9253-2F5E-4DEB-43F929E55EB2}"/>
              </a:ext>
            </a:extLst>
          </p:cNvPr>
          <p:cNvPicPr>
            <a:picLocks noChangeAspect="1"/>
          </p:cNvPicPr>
          <p:nvPr/>
        </p:nvPicPr>
        <p:blipFill>
          <a:blip r:embed="rId2"/>
          <a:stretch>
            <a:fillRect/>
          </a:stretch>
        </p:blipFill>
        <p:spPr>
          <a:xfrm>
            <a:off x="736368" y="1011382"/>
            <a:ext cx="10875819" cy="5514110"/>
          </a:xfrm>
          <a:prstGeom prst="rect">
            <a:avLst/>
          </a:prstGeom>
        </p:spPr>
      </p:pic>
    </p:spTree>
    <p:extLst>
      <p:ext uri="{BB962C8B-B14F-4D97-AF65-F5344CB8AC3E}">
        <p14:creationId xmlns:p14="http://schemas.microsoft.com/office/powerpoint/2010/main" val="765644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26D85-B1FF-FFFB-39D7-B04DBD085426}"/>
              </a:ext>
            </a:extLst>
          </p:cNvPr>
          <p:cNvSpPr>
            <a:spLocks noGrp="1"/>
          </p:cNvSpPr>
          <p:nvPr>
            <p:ph type="title"/>
          </p:nvPr>
        </p:nvSpPr>
        <p:spPr>
          <a:xfrm>
            <a:off x="913775" y="1"/>
            <a:ext cx="10364451" cy="1094508"/>
          </a:xfrm>
        </p:spPr>
        <p:txBody>
          <a:bodyPr>
            <a:normAutofit/>
          </a:bodyPr>
          <a:lstStyle/>
          <a:p>
            <a:r>
              <a:rPr lang="en-US" sz="5400" b="1" dirty="0"/>
              <a:t>REGISTER PAGE</a:t>
            </a:r>
            <a:endParaRPr lang="en-IN" sz="5400" b="1" dirty="0"/>
          </a:p>
        </p:txBody>
      </p:sp>
      <p:pic>
        <p:nvPicPr>
          <p:cNvPr id="6" name="Picture 5">
            <a:extLst>
              <a:ext uri="{FF2B5EF4-FFF2-40B4-BE49-F238E27FC236}">
                <a16:creationId xmlns:a16="http://schemas.microsoft.com/office/drawing/2014/main" id="{0B91731F-BE44-F99C-849C-3AF14186697F}"/>
              </a:ext>
            </a:extLst>
          </p:cNvPr>
          <p:cNvPicPr>
            <a:picLocks noChangeAspect="1"/>
          </p:cNvPicPr>
          <p:nvPr/>
        </p:nvPicPr>
        <p:blipFill>
          <a:blip r:embed="rId2"/>
          <a:stretch>
            <a:fillRect/>
          </a:stretch>
        </p:blipFill>
        <p:spPr>
          <a:xfrm>
            <a:off x="769674" y="1287779"/>
            <a:ext cx="10424105" cy="4759331"/>
          </a:xfrm>
          <a:prstGeom prst="rect">
            <a:avLst/>
          </a:prstGeom>
        </p:spPr>
      </p:pic>
    </p:spTree>
    <p:extLst>
      <p:ext uri="{BB962C8B-B14F-4D97-AF65-F5344CB8AC3E}">
        <p14:creationId xmlns:p14="http://schemas.microsoft.com/office/powerpoint/2010/main" val="185980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80BB8B9-217F-4DCC-9FBD-2876278B8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a:extLst>
              <a:ext uri="{FF2B5EF4-FFF2-40B4-BE49-F238E27FC236}">
                <a16:creationId xmlns:a16="http://schemas.microsoft.com/office/drawing/2014/main" id="{609D8CDD-FE26-4664-A535-825D83F15F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2">
            <a:extLst>
              <a:ext uri="{FF2B5EF4-FFF2-40B4-BE49-F238E27FC236}">
                <a16:creationId xmlns:a16="http://schemas.microsoft.com/office/drawing/2014/main" id="{17D77369-714C-4CDE-BD71-7B743B4CEE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4597" y="643467"/>
            <a:ext cx="10742806" cy="5564129"/>
          </a:xfrm>
          <a:prstGeom prst="roundRect">
            <a:avLst>
              <a:gd name="adj" fmla="val 4448"/>
            </a:avLst>
          </a:prstGeom>
          <a:solidFill>
            <a:srgbClr val="FFFFFF"/>
          </a:solid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vert="horz" lIns="91440" tIns="45720" rIns="91440" bIns="45720" rtlCol="0" anchor="t">
            <a:normAutofit/>
          </a:bodyPr>
          <a:lstStyle/>
          <a:p>
            <a:pPr algn="ctr">
              <a:lnSpc>
                <a:spcPct val="120000"/>
              </a:lnSpc>
              <a:spcBef>
                <a:spcPts val="1000"/>
              </a:spcBef>
              <a:buClr>
                <a:schemeClr val="tx1"/>
              </a:buClr>
              <a:buFont typeface="Arial" panose="020B0604020202020204" pitchFamily="34" charset="0"/>
              <a:buNone/>
            </a:pPr>
            <a:endParaRPr lang="en-US" sz="3200" cap="all">
              <a:solidFill>
                <a:schemeClr val="bg1">
                  <a:lumMod val="50000"/>
                </a:schemeClr>
              </a:solidFill>
            </a:endParaRPr>
          </a:p>
        </p:txBody>
      </p:sp>
      <p:pic>
        <p:nvPicPr>
          <p:cNvPr id="3" name="Picture 2" descr="A screenshot of a computer&#10;&#10;Description automatically generated">
            <a:extLst>
              <a:ext uri="{FF2B5EF4-FFF2-40B4-BE49-F238E27FC236}">
                <a16:creationId xmlns:a16="http://schemas.microsoft.com/office/drawing/2014/main" id="{99DB292B-47F0-ACE0-8FCD-6559E71CF54C}"/>
              </a:ext>
            </a:extLst>
          </p:cNvPr>
          <p:cNvPicPr>
            <a:picLocks noChangeAspect="1"/>
          </p:cNvPicPr>
          <p:nvPr/>
        </p:nvPicPr>
        <p:blipFill rotWithShape="1">
          <a:blip r:embed="rId3"/>
          <a:srcRect b="43"/>
          <a:stretch/>
        </p:blipFill>
        <p:spPr>
          <a:xfrm>
            <a:off x="1113853" y="1054249"/>
            <a:ext cx="9797961" cy="4676520"/>
          </a:xfrm>
          <a:prstGeom prst="rect">
            <a:avLst/>
          </a:prstGeom>
        </p:spPr>
      </p:pic>
      <p:pic>
        <p:nvPicPr>
          <p:cNvPr id="14" name="Picture 13">
            <a:extLst>
              <a:ext uri="{FF2B5EF4-FFF2-40B4-BE49-F238E27FC236}">
                <a16:creationId xmlns:a16="http://schemas.microsoft.com/office/drawing/2014/main" id="{1A68D9ED-CF29-48C2-8EED-C9ABF22E7D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3" y="-3469"/>
            <a:ext cx="12192000" cy="6858000"/>
          </a:xfrm>
          <a:prstGeom prst="rect">
            <a:avLst/>
          </a:prstGeom>
        </p:spPr>
      </p:pic>
      <p:sp>
        <p:nvSpPr>
          <p:cNvPr id="4" name="Title 1">
            <a:extLst>
              <a:ext uri="{FF2B5EF4-FFF2-40B4-BE49-F238E27FC236}">
                <a16:creationId xmlns:a16="http://schemas.microsoft.com/office/drawing/2014/main" id="{7D5E2661-8631-F91A-2208-63A0CAE0802B}"/>
              </a:ext>
            </a:extLst>
          </p:cNvPr>
          <p:cNvSpPr txBox="1">
            <a:spLocks/>
          </p:cNvSpPr>
          <p:nvPr/>
        </p:nvSpPr>
        <p:spPr>
          <a:xfrm>
            <a:off x="913775" y="1"/>
            <a:ext cx="10364451" cy="737117"/>
          </a:xfrm>
          <a:prstGeom prst="rect">
            <a:avLst/>
          </a:prstGeom>
        </p:spPr>
        <p:txBody>
          <a:bodyPr>
            <a:normAutofit fontScale="92500" lnSpcReduction="10000"/>
          </a:bodyPr>
          <a:lstStyle>
            <a:lvl1pPr algn="ctr" defTabSz="914400" rtl="0" eaLnBrk="1" latinLnBrk="0" hangingPunct="1">
              <a:lnSpc>
                <a:spcPct val="90000"/>
              </a:lnSpc>
              <a:spcBef>
                <a:spcPct val="0"/>
              </a:spcBef>
              <a:buNone/>
              <a:defRPr sz="3600" kern="1200" cap="all" baseline="0">
                <a:solidFill>
                  <a:schemeClr val="tx1"/>
                </a:solidFill>
                <a:effectLst>
                  <a:outerShdw blurRad="38100" dist="38100" dir="2700000" algn="tl">
                    <a:srgbClr val="000000">
                      <a:alpha val="43137"/>
                    </a:srgbClr>
                  </a:outerShdw>
                </a:effectLst>
                <a:latin typeface="+mj-lt"/>
                <a:ea typeface="+mj-ea"/>
                <a:cs typeface="+mj-cs"/>
              </a:defRPr>
            </a:lvl1pPr>
          </a:lstStyle>
          <a:p>
            <a:r>
              <a:rPr lang="en-US" sz="5400" b="1" dirty="0">
                <a:solidFill>
                  <a:schemeClr val="bg1"/>
                </a:solidFill>
              </a:rPr>
              <a:t>database</a:t>
            </a:r>
            <a:endParaRPr lang="en-IN" sz="5400" b="1" dirty="0">
              <a:solidFill>
                <a:schemeClr val="bg1"/>
              </a:solidFill>
            </a:endParaRPr>
          </a:p>
        </p:txBody>
      </p:sp>
    </p:spTree>
    <p:extLst>
      <p:ext uri="{BB962C8B-B14F-4D97-AF65-F5344CB8AC3E}">
        <p14:creationId xmlns:p14="http://schemas.microsoft.com/office/powerpoint/2010/main" val="1338243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268F8-53AB-9DF8-33D4-85839455563A}"/>
              </a:ext>
            </a:extLst>
          </p:cNvPr>
          <p:cNvSpPr>
            <a:spLocks noGrp="1"/>
          </p:cNvSpPr>
          <p:nvPr>
            <p:ph type="title"/>
          </p:nvPr>
        </p:nvSpPr>
        <p:spPr>
          <a:xfrm>
            <a:off x="913775" y="0"/>
            <a:ext cx="10364451" cy="1149927"/>
          </a:xfrm>
        </p:spPr>
        <p:txBody>
          <a:bodyPr>
            <a:normAutofit/>
          </a:bodyPr>
          <a:lstStyle/>
          <a:p>
            <a:r>
              <a:rPr lang="en-US" sz="5400" b="1" dirty="0"/>
              <a:t>Home page</a:t>
            </a:r>
            <a:endParaRPr lang="en-IN" sz="5400" b="1" dirty="0"/>
          </a:p>
        </p:txBody>
      </p:sp>
      <p:pic>
        <p:nvPicPr>
          <p:cNvPr id="5" name="Picture 4">
            <a:extLst>
              <a:ext uri="{FF2B5EF4-FFF2-40B4-BE49-F238E27FC236}">
                <a16:creationId xmlns:a16="http://schemas.microsoft.com/office/drawing/2014/main" id="{F4B0A6A9-8B38-097C-7DD3-2BF8C7232603}"/>
              </a:ext>
            </a:extLst>
          </p:cNvPr>
          <p:cNvPicPr>
            <a:picLocks noChangeAspect="1"/>
          </p:cNvPicPr>
          <p:nvPr/>
        </p:nvPicPr>
        <p:blipFill>
          <a:blip r:embed="rId2"/>
          <a:stretch>
            <a:fillRect/>
          </a:stretch>
        </p:blipFill>
        <p:spPr>
          <a:xfrm>
            <a:off x="0" y="990255"/>
            <a:ext cx="12192000" cy="5661261"/>
          </a:xfrm>
          <a:prstGeom prst="rect">
            <a:avLst/>
          </a:prstGeom>
        </p:spPr>
      </p:pic>
    </p:spTree>
    <p:extLst>
      <p:ext uri="{BB962C8B-B14F-4D97-AF65-F5344CB8AC3E}">
        <p14:creationId xmlns:p14="http://schemas.microsoft.com/office/powerpoint/2010/main" val="178840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2034A-B7A9-3550-09F7-CFCDD27D5C6D}"/>
              </a:ext>
            </a:extLst>
          </p:cNvPr>
          <p:cNvSpPr>
            <a:spLocks noGrp="1"/>
          </p:cNvSpPr>
          <p:nvPr>
            <p:ph type="title"/>
          </p:nvPr>
        </p:nvSpPr>
        <p:spPr>
          <a:xfrm>
            <a:off x="913775" y="1"/>
            <a:ext cx="10364451" cy="1011381"/>
          </a:xfrm>
        </p:spPr>
        <p:txBody>
          <a:bodyPr>
            <a:normAutofit/>
          </a:bodyPr>
          <a:lstStyle/>
          <a:p>
            <a:r>
              <a:rPr lang="en-US" sz="5400" b="1" dirty="0"/>
              <a:t>Themes</a:t>
            </a:r>
            <a:endParaRPr lang="en-IN" sz="5400" b="1" dirty="0"/>
          </a:p>
        </p:txBody>
      </p:sp>
      <p:pic>
        <p:nvPicPr>
          <p:cNvPr id="4" name="Picture 3">
            <a:extLst>
              <a:ext uri="{FF2B5EF4-FFF2-40B4-BE49-F238E27FC236}">
                <a16:creationId xmlns:a16="http://schemas.microsoft.com/office/drawing/2014/main" id="{79C57CA2-80A5-CC98-020F-50F1233DC1C4}"/>
              </a:ext>
            </a:extLst>
          </p:cNvPr>
          <p:cNvPicPr>
            <a:picLocks noChangeAspect="1"/>
          </p:cNvPicPr>
          <p:nvPr/>
        </p:nvPicPr>
        <p:blipFill>
          <a:blip r:embed="rId2"/>
          <a:stretch>
            <a:fillRect/>
          </a:stretch>
        </p:blipFill>
        <p:spPr>
          <a:xfrm>
            <a:off x="665992" y="1011382"/>
            <a:ext cx="10860016" cy="5638800"/>
          </a:xfrm>
          <a:prstGeom prst="rect">
            <a:avLst/>
          </a:prstGeom>
        </p:spPr>
      </p:pic>
    </p:spTree>
    <p:extLst>
      <p:ext uri="{BB962C8B-B14F-4D97-AF65-F5344CB8AC3E}">
        <p14:creationId xmlns:p14="http://schemas.microsoft.com/office/powerpoint/2010/main" val="2275045535"/>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4B4B4B"/>
      </a:dk2>
      <a:lt2>
        <a:srgbClr val="B5B5B5"/>
      </a:lt2>
      <a:accent1>
        <a:srgbClr val="9AC43E"/>
      </a:accent1>
      <a:accent2>
        <a:srgbClr val="44BA98"/>
      </a:accent2>
      <a:accent3>
        <a:srgbClr val="43A9D9"/>
      </a:accent3>
      <a:accent4>
        <a:srgbClr val="6274D8"/>
      </a:accent4>
      <a:accent5>
        <a:srgbClr val="AB54D7"/>
      </a:accent5>
      <a:accent6>
        <a:srgbClr val="D15B37"/>
      </a:accent6>
      <a:hlink>
        <a:srgbClr val="BFE962"/>
      </a:hlink>
      <a:folHlink>
        <a:srgbClr val="C0D591"/>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892FADA9-420D-4323-A7A4-C1060166525B}"/>
    </a:ext>
  </a:extLst>
</a:theme>
</file>

<file path=docProps/app.xml><?xml version="1.0" encoding="utf-8"?>
<Properties xmlns="http://schemas.openxmlformats.org/officeDocument/2006/extended-properties" xmlns:vt="http://schemas.openxmlformats.org/officeDocument/2006/docPropsVTypes">
  <Template>TM04033925[[fn=Droplet]]</Template>
  <TotalTime>229</TotalTime>
  <Words>213</Words>
  <Application>Microsoft Office PowerPoint</Application>
  <PresentationFormat>Widescreen</PresentationFormat>
  <Paragraphs>31</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Cambria</vt:lpstr>
      <vt:lpstr>Google Sans</vt:lpstr>
      <vt:lpstr>Tw Cen MT</vt:lpstr>
      <vt:lpstr>Droplet</vt:lpstr>
      <vt:lpstr>PowerPoint Presentation</vt:lpstr>
      <vt:lpstr>iNTRODUCTION</vt:lpstr>
      <vt:lpstr>MODULES OF RESUME BUILDER</vt:lpstr>
      <vt:lpstr>PowerPoint Presentation</vt:lpstr>
      <vt:lpstr>LOGIN PAGE</vt:lpstr>
      <vt:lpstr>REGISTER PAGE</vt:lpstr>
      <vt:lpstr>PowerPoint Presentation</vt:lpstr>
      <vt:lpstr>Home page</vt:lpstr>
      <vt:lpstr>Themes</vt:lpstr>
      <vt:lpstr>CV Creation</vt:lpstr>
      <vt:lpstr>Contact Us</vt:lpstr>
      <vt:lpstr>Account Setting</vt:lpstr>
      <vt:lpstr>Future Improvement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OUTLINE RESUME BUILDER</dc:title>
  <dc:creator>Sukhdeep Kaur</dc:creator>
  <cp:lastModifiedBy>Ekhlakh Ahmad</cp:lastModifiedBy>
  <cp:revision>8</cp:revision>
  <dcterms:created xsi:type="dcterms:W3CDTF">2023-10-18T16:23:22Z</dcterms:created>
  <dcterms:modified xsi:type="dcterms:W3CDTF">2023-10-19T08:10:43Z</dcterms:modified>
</cp:coreProperties>
</file>